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341" r:id="rId6"/>
    <p:sldId id="342" r:id="rId7"/>
    <p:sldId id="343" r:id="rId8"/>
    <p:sldId id="344" r:id="rId9"/>
    <p:sldId id="317" r:id="rId10"/>
    <p:sldId id="301" r:id="rId11"/>
    <p:sldId id="324" r:id="rId12"/>
    <p:sldId id="256" r:id="rId13"/>
    <p:sldId id="337" r:id="rId14"/>
    <p:sldId id="345" r:id="rId15"/>
    <p:sldId id="349" r:id="rId16"/>
    <p:sldId id="350" r:id="rId17"/>
    <p:sldId id="346" r:id="rId18"/>
    <p:sldId id="319" r:id="rId19"/>
    <p:sldId id="325" r:id="rId20"/>
    <p:sldId id="327" r:id="rId21"/>
    <p:sldId id="326" r:id="rId22"/>
    <p:sldId id="328" r:id="rId23"/>
    <p:sldId id="329" r:id="rId24"/>
    <p:sldId id="330" r:id="rId25"/>
    <p:sldId id="331" r:id="rId26"/>
    <p:sldId id="336" r:id="rId27"/>
    <p:sldId id="332" r:id="rId28"/>
    <p:sldId id="333" r:id="rId29"/>
    <p:sldId id="334" r:id="rId30"/>
    <p:sldId id="347" r:id="rId31"/>
    <p:sldId id="348" r:id="rId32"/>
    <p:sldId id="309" r:id="rId33"/>
    <p:sldId id="340" r:id="rId34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CCC9"/>
    <a:srgbClr val="C1C6C8"/>
    <a:srgbClr val="0072CE"/>
    <a:srgbClr val="FDDA24"/>
    <a:srgbClr val="D28700"/>
    <a:srgbClr val="008C95"/>
    <a:srgbClr val="002F6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FA202-E517-4AC2-8FD4-B2C4E0F0CB83}" v="281" dt="2024-10-01T07:48:09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4711"/>
  </p:normalViewPr>
  <p:slideViewPr>
    <p:cSldViewPr snapToGrid="0" snapToObjects="1">
      <p:cViewPr varScale="1">
        <p:scale>
          <a:sx n="115" d="100"/>
          <a:sy n="115" d="100"/>
        </p:scale>
        <p:origin x="114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Kaasik" userId="fb6d91ea-67d4-4ced-aba5-85baaf8fd6a2" providerId="ADAL" clId="{181977FF-26AF-4ACA-AA70-3A62A7BE23BF}"/>
    <pc:docChg chg="modSld">
      <pc:chgData name="Regina Kaasik" userId="fb6d91ea-67d4-4ced-aba5-85baaf8fd6a2" providerId="ADAL" clId="{181977FF-26AF-4ACA-AA70-3A62A7BE23BF}" dt="2024-10-01T10:48:24.231" v="26" actId="20577"/>
      <pc:docMkLst>
        <pc:docMk/>
      </pc:docMkLst>
      <pc:sldChg chg="modSp mod">
        <pc:chgData name="Regina Kaasik" userId="fb6d91ea-67d4-4ced-aba5-85baaf8fd6a2" providerId="ADAL" clId="{181977FF-26AF-4ACA-AA70-3A62A7BE23BF}" dt="2024-10-01T10:48:10.047" v="0" actId="20577"/>
        <pc:sldMkLst>
          <pc:docMk/>
          <pc:sldMk cId="3177998413" sldId="343"/>
        </pc:sldMkLst>
        <pc:graphicFrameChg chg="modGraphic">
          <ac:chgData name="Regina Kaasik" userId="fb6d91ea-67d4-4ced-aba5-85baaf8fd6a2" providerId="ADAL" clId="{181977FF-26AF-4ACA-AA70-3A62A7BE23BF}" dt="2024-10-01T10:48:10.047" v="0" actId="20577"/>
          <ac:graphicFrameMkLst>
            <pc:docMk/>
            <pc:sldMk cId="3177998413" sldId="343"/>
            <ac:graphicFrameMk id="10" creationId="{4D2B5B2A-F951-D4D9-8596-F993543211E1}"/>
          </ac:graphicFrameMkLst>
        </pc:graphicFrameChg>
      </pc:sldChg>
      <pc:sldChg chg="modSp mod">
        <pc:chgData name="Regina Kaasik" userId="fb6d91ea-67d4-4ced-aba5-85baaf8fd6a2" providerId="ADAL" clId="{181977FF-26AF-4ACA-AA70-3A62A7BE23BF}" dt="2024-10-01T10:48:24.231" v="26" actId="20577"/>
        <pc:sldMkLst>
          <pc:docMk/>
          <pc:sldMk cId="3571593855" sldId="344"/>
        </pc:sldMkLst>
        <pc:graphicFrameChg chg="modGraphic">
          <ac:chgData name="Regina Kaasik" userId="fb6d91ea-67d4-4ced-aba5-85baaf8fd6a2" providerId="ADAL" clId="{181977FF-26AF-4ACA-AA70-3A62A7BE23BF}" dt="2024-10-01T10:48:24.231" v="26" actId="20577"/>
          <ac:graphicFrameMkLst>
            <pc:docMk/>
            <pc:sldMk cId="3571593855" sldId="344"/>
            <ac:graphicFrameMk id="10" creationId="{4D2B5B2A-F951-D4D9-8596-F993543211E1}"/>
          </ac:graphicFrameMkLst>
        </pc:graphicFrameChg>
      </pc:sldChg>
    </pc:docChg>
  </pc:docChgLst>
  <pc:docChgLst>
    <pc:chgData name="Triin Melnik" userId="cd66dfd6-9e27-4696-a608-6b21d8f446f1" providerId="ADAL" clId="{95BFA202-E517-4AC2-8FD4-B2C4E0F0CB83}"/>
    <pc:docChg chg="undo custSel addSld delSld modSld sldOrd">
      <pc:chgData name="Triin Melnik" userId="cd66dfd6-9e27-4696-a608-6b21d8f446f1" providerId="ADAL" clId="{95BFA202-E517-4AC2-8FD4-B2C4E0F0CB83}" dt="2024-10-01T07:48:09.238" v="3264"/>
      <pc:docMkLst>
        <pc:docMk/>
      </pc:docMkLst>
      <pc:sldChg chg="addSp delSp modSp mod modTransition">
        <pc:chgData name="Triin Melnik" userId="cd66dfd6-9e27-4696-a608-6b21d8f446f1" providerId="ADAL" clId="{95BFA202-E517-4AC2-8FD4-B2C4E0F0CB83}" dt="2024-10-01T07:42:29.048" v="3084"/>
        <pc:sldMkLst>
          <pc:docMk/>
          <pc:sldMk cId="944584905" sldId="256"/>
        </pc:sldMkLst>
        <pc:spChg chg="mod">
          <ac:chgData name="Triin Melnik" userId="cd66dfd6-9e27-4696-a608-6b21d8f446f1" providerId="ADAL" clId="{95BFA202-E517-4AC2-8FD4-B2C4E0F0CB83}" dt="2024-10-01T06:43:38.210" v="2323" actId="1076"/>
          <ac:spMkLst>
            <pc:docMk/>
            <pc:sldMk cId="944584905" sldId="256"/>
            <ac:spMk id="2" creationId="{6462AC67-0042-D0E6-4C5B-0161704E3D10}"/>
          </ac:spMkLst>
        </pc:spChg>
        <pc:spChg chg="add mod">
          <ac:chgData name="Triin Melnik" userId="cd66dfd6-9e27-4696-a608-6b21d8f446f1" providerId="ADAL" clId="{95BFA202-E517-4AC2-8FD4-B2C4E0F0CB83}" dt="2024-10-01T06:47:47.690" v="2463" actId="20577"/>
          <ac:spMkLst>
            <pc:docMk/>
            <pc:sldMk cId="944584905" sldId="256"/>
            <ac:spMk id="3" creationId="{10E04938-0A2D-24BD-2AB1-23FB644D8210}"/>
          </ac:spMkLst>
        </pc:spChg>
        <pc:spChg chg="add del mod">
          <ac:chgData name="Triin Melnik" userId="cd66dfd6-9e27-4696-a608-6b21d8f446f1" providerId="ADAL" clId="{95BFA202-E517-4AC2-8FD4-B2C4E0F0CB83}" dt="2024-09-19T12:44:23.224" v="235" actId="478"/>
          <ac:spMkLst>
            <pc:docMk/>
            <pc:sldMk cId="944584905" sldId="256"/>
            <ac:spMk id="4" creationId="{FFA2F7AA-85F3-350E-C390-AAC7091AF267}"/>
          </ac:spMkLst>
        </pc:spChg>
        <pc:picChg chg="del">
          <ac:chgData name="Triin Melnik" userId="cd66dfd6-9e27-4696-a608-6b21d8f446f1" providerId="ADAL" clId="{95BFA202-E517-4AC2-8FD4-B2C4E0F0CB83}" dt="2024-09-19T12:23:36.077" v="150" actId="478"/>
          <ac:picMkLst>
            <pc:docMk/>
            <pc:sldMk cId="944584905" sldId="256"/>
            <ac:picMk id="5" creationId="{236A7146-2987-A9C3-A464-485CAE2E4A41}"/>
          </ac:picMkLst>
        </pc:picChg>
        <pc:picChg chg="del">
          <ac:chgData name="Triin Melnik" userId="cd66dfd6-9e27-4696-a608-6b21d8f446f1" providerId="ADAL" clId="{95BFA202-E517-4AC2-8FD4-B2C4E0F0CB83}" dt="2024-09-25T13:12:39.242" v="435" actId="478"/>
          <ac:picMkLst>
            <pc:docMk/>
            <pc:sldMk cId="944584905" sldId="256"/>
            <ac:picMk id="6" creationId="{31852AA4-1F92-534E-3505-76C678A654D5}"/>
          </ac:picMkLst>
        </pc:picChg>
        <pc:picChg chg="add mod">
          <ac:chgData name="Triin Melnik" userId="cd66dfd6-9e27-4696-a608-6b21d8f446f1" providerId="ADAL" clId="{95BFA202-E517-4AC2-8FD4-B2C4E0F0CB83}" dt="2024-09-19T12:23:42.984" v="152" actId="1076"/>
          <ac:picMkLst>
            <pc:docMk/>
            <pc:sldMk cId="944584905" sldId="256"/>
            <ac:picMk id="8" creationId="{86EA28A9-D37E-4D37-FC17-FAFC27037232}"/>
          </ac:picMkLst>
        </pc:picChg>
      </pc:sldChg>
      <pc:sldChg chg="modSp mod modTransition">
        <pc:chgData name="Triin Melnik" userId="cd66dfd6-9e27-4696-a608-6b21d8f446f1" providerId="ADAL" clId="{95BFA202-E517-4AC2-8FD4-B2C4E0F0CB83}" dt="2024-10-01T07:40:50.487" v="3039"/>
        <pc:sldMkLst>
          <pc:docMk/>
          <pc:sldMk cId="1549212978" sldId="274"/>
        </pc:sldMkLst>
        <pc:spChg chg="mod">
          <ac:chgData name="Triin Melnik" userId="cd66dfd6-9e27-4696-a608-6b21d8f446f1" providerId="ADAL" clId="{95BFA202-E517-4AC2-8FD4-B2C4E0F0CB83}" dt="2024-09-19T12:01:51.789" v="3" actId="20577"/>
          <ac:spMkLst>
            <pc:docMk/>
            <pc:sldMk cId="1549212978" sldId="274"/>
            <ac:spMk id="8" creationId="{EA8E587F-70E3-4483-B3E9-C4535165DAC0}"/>
          </ac:spMkLst>
        </pc:spChg>
      </pc:sldChg>
      <pc:sldChg chg="addSp delSp modSp mod modTransition modShow">
        <pc:chgData name="Triin Melnik" userId="cd66dfd6-9e27-4696-a608-6b21d8f446f1" providerId="ADAL" clId="{95BFA202-E517-4AC2-8FD4-B2C4E0F0CB83}" dt="2024-10-01T07:42:18.056" v="3070"/>
        <pc:sldMkLst>
          <pc:docMk/>
          <pc:sldMk cId="3654612187" sldId="301"/>
        </pc:sldMkLst>
        <pc:spChg chg="add mod">
          <ac:chgData name="Triin Melnik" userId="cd66dfd6-9e27-4696-a608-6b21d8f446f1" providerId="ADAL" clId="{95BFA202-E517-4AC2-8FD4-B2C4E0F0CB83}" dt="2024-10-01T06:42:08.754" v="2317" actId="1076"/>
          <ac:spMkLst>
            <pc:docMk/>
            <pc:sldMk cId="3654612187" sldId="301"/>
            <ac:spMk id="9" creationId="{CE3120D3-FC3B-A592-CD87-9CC59977A355}"/>
          </ac:spMkLst>
        </pc:spChg>
        <pc:spChg chg="mod">
          <ac:chgData name="Triin Melnik" userId="cd66dfd6-9e27-4696-a608-6b21d8f446f1" providerId="ADAL" clId="{95BFA202-E517-4AC2-8FD4-B2C4E0F0CB83}" dt="2024-10-01T06:41:59.107" v="2315" actId="1076"/>
          <ac:spMkLst>
            <pc:docMk/>
            <pc:sldMk cId="3654612187" sldId="301"/>
            <ac:spMk id="13" creationId="{2F428086-00B3-40B4-BA44-278B2A79262E}"/>
          </ac:spMkLst>
        </pc:spChg>
        <pc:picChg chg="add mod">
          <ac:chgData name="Triin Melnik" userId="cd66dfd6-9e27-4696-a608-6b21d8f446f1" providerId="ADAL" clId="{95BFA202-E517-4AC2-8FD4-B2C4E0F0CB83}" dt="2024-10-01T06:41:50.131" v="2312" actId="14100"/>
          <ac:picMkLst>
            <pc:docMk/>
            <pc:sldMk cId="3654612187" sldId="301"/>
            <ac:picMk id="4" creationId="{8FAA190E-0796-9067-AA93-0A00AD74F507}"/>
          </ac:picMkLst>
        </pc:picChg>
        <pc:picChg chg="del">
          <ac:chgData name="Triin Melnik" userId="cd66dfd6-9e27-4696-a608-6b21d8f446f1" providerId="ADAL" clId="{95BFA202-E517-4AC2-8FD4-B2C4E0F0CB83}" dt="2024-09-19T12:06:43.518" v="28" actId="478"/>
          <ac:picMkLst>
            <pc:docMk/>
            <pc:sldMk cId="3654612187" sldId="301"/>
            <ac:picMk id="6" creationId="{D9916F44-E81C-BB20-0A54-FBAD44330913}"/>
          </ac:picMkLst>
        </pc:picChg>
        <pc:picChg chg="del">
          <ac:chgData name="Triin Melnik" userId="cd66dfd6-9e27-4696-a608-6b21d8f446f1" providerId="ADAL" clId="{95BFA202-E517-4AC2-8FD4-B2C4E0F0CB83}" dt="2024-09-19T12:02:57.306" v="11" actId="478"/>
          <ac:picMkLst>
            <pc:docMk/>
            <pc:sldMk cId="3654612187" sldId="301"/>
            <ac:picMk id="8" creationId="{3CC49939-AD1C-3EEB-848A-FF79C18AE030}"/>
          </ac:picMkLst>
        </pc:picChg>
      </pc:sldChg>
      <pc:sldChg chg="delSp mod modTransition">
        <pc:chgData name="Triin Melnik" userId="cd66dfd6-9e27-4696-a608-6b21d8f446f1" providerId="ADAL" clId="{95BFA202-E517-4AC2-8FD4-B2C4E0F0CB83}" dt="2024-10-01T07:48:05.797" v="3257"/>
        <pc:sldMkLst>
          <pc:docMk/>
          <pc:sldMk cId="853329192" sldId="309"/>
        </pc:sldMkLst>
        <pc:picChg chg="del">
          <ac:chgData name="Triin Melnik" userId="cd66dfd6-9e27-4696-a608-6b21d8f446f1" providerId="ADAL" clId="{95BFA202-E517-4AC2-8FD4-B2C4E0F0CB83}" dt="2024-10-01T06:55:26.578" v="2659" actId="478"/>
          <ac:picMkLst>
            <pc:docMk/>
            <pc:sldMk cId="853329192" sldId="309"/>
            <ac:picMk id="5" creationId="{49BD0988-EEC2-3856-FE01-7566DAA2F464}"/>
          </ac:picMkLst>
        </pc:picChg>
      </pc:sldChg>
      <pc:sldChg chg="modSp mod">
        <pc:chgData name="Triin Melnik" userId="cd66dfd6-9e27-4696-a608-6b21d8f446f1" providerId="ADAL" clId="{95BFA202-E517-4AC2-8FD4-B2C4E0F0CB83}" dt="2024-09-25T13:12:13.183" v="433" actId="20577"/>
        <pc:sldMkLst>
          <pc:docMk/>
          <pc:sldMk cId="194460506" sldId="317"/>
        </pc:sldMkLst>
        <pc:spChg chg="mod">
          <ac:chgData name="Triin Melnik" userId="cd66dfd6-9e27-4696-a608-6b21d8f446f1" providerId="ADAL" clId="{95BFA202-E517-4AC2-8FD4-B2C4E0F0CB83}" dt="2024-09-25T13:12:13.183" v="433" actId="20577"/>
          <ac:spMkLst>
            <pc:docMk/>
            <pc:sldMk cId="194460506" sldId="317"/>
            <ac:spMk id="5" creationId="{057C8312-5C72-46AD-9DAA-1F4736ED1D17}"/>
          </ac:spMkLst>
        </pc:spChg>
      </pc:sldChg>
      <pc:sldChg chg="modSp mod">
        <pc:chgData name="Triin Melnik" userId="cd66dfd6-9e27-4696-a608-6b21d8f446f1" providerId="ADAL" clId="{95BFA202-E517-4AC2-8FD4-B2C4E0F0CB83}" dt="2024-09-19T12:45:07.046" v="247" actId="20577"/>
        <pc:sldMkLst>
          <pc:docMk/>
          <pc:sldMk cId="2789976029" sldId="319"/>
        </pc:sldMkLst>
        <pc:spChg chg="mod">
          <ac:chgData name="Triin Melnik" userId="cd66dfd6-9e27-4696-a608-6b21d8f446f1" providerId="ADAL" clId="{95BFA202-E517-4AC2-8FD4-B2C4E0F0CB83}" dt="2024-09-19T12:45:07.046" v="247" actId="20577"/>
          <ac:spMkLst>
            <pc:docMk/>
            <pc:sldMk cId="2789976029" sldId="319"/>
            <ac:spMk id="5" creationId="{057C8312-5C72-46AD-9DAA-1F4736ED1D17}"/>
          </ac:spMkLst>
        </pc:spChg>
      </pc:sldChg>
      <pc:sldChg chg="addSp delSp modSp mod modTransition">
        <pc:chgData name="Triin Melnik" userId="cd66dfd6-9e27-4696-a608-6b21d8f446f1" providerId="ADAL" clId="{95BFA202-E517-4AC2-8FD4-B2C4E0F0CB83}" dt="2024-10-01T07:42:23.768" v="3077"/>
        <pc:sldMkLst>
          <pc:docMk/>
          <pc:sldMk cId="3839250761" sldId="324"/>
        </pc:sldMkLst>
        <pc:spChg chg="mod">
          <ac:chgData name="Triin Melnik" userId="cd66dfd6-9e27-4696-a608-6b21d8f446f1" providerId="ADAL" clId="{95BFA202-E517-4AC2-8FD4-B2C4E0F0CB83}" dt="2024-10-01T06:42:21.739" v="2320" actId="1076"/>
          <ac:spMkLst>
            <pc:docMk/>
            <pc:sldMk cId="3839250761" sldId="324"/>
            <ac:spMk id="7" creationId="{2EC2E694-84C1-BFC6-769E-0BF9BD877B96}"/>
          </ac:spMkLst>
        </pc:spChg>
        <pc:picChg chg="add mod">
          <ac:chgData name="Triin Melnik" userId="cd66dfd6-9e27-4696-a608-6b21d8f446f1" providerId="ADAL" clId="{95BFA202-E517-4AC2-8FD4-B2C4E0F0CB83}" dt="2024-09-19T12:10:40.747" v="149" actId="1076"/>
          <ac:picMkLst>
            <pc:docMk/>
            <pc:sldMk cId="3839250761" sldId="324"/>
            <ac:picMk id="3" creationId="{7446677D-C3B3-64F7-9F3F-DF9B325A1671}"/>
          </ac:picMkLst>
        </pc:picChg>
        <pc:picChg chg="del">
          <ac:chgData name="Triin Melnik" userId="cd66dfd6-9e27-4696-a608-6b21d8f446f1" providerId="ADAL" clId="{95BFA202-E517-4AC2-8FD4-B2C4E0F0CB83}" dt="2024-09-25T13:12:41.608" v="436" actId="478"/>
          <ac:picMkLst>
            <pc:docMk/>
            <pc:sldMk cId="3839250761" sldId="324"/>
            <ac:picMk id="4" creationId="{3A769284-754B-9AC9-6683-D850B0655DF9}"/>
          </ac:picMkLst>
        </pc:picChg>
        <pc:picChg chg="del">
          <ac:chgData name="Triin Melnik" userId="cd66dfd6-9e27-4696-a608-6b21d8f446f1" providerId="ADAL" clId="{95BFA202-E517-4AC2-8FD4-B2C4E0F0CB83}" dt="2024-09-19T12:10:31.292" v="147" actId="478"/>
          <ac:picMkLst>
            <pc:docMk/>
            <pc:sldMk cId="3839250761" sldId="324"/>
            <ac:picMk id="14" creationId="{42AB5A56-2F01-646E-CA6A-BD9C46C63E8E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4:50.809" v="3166"/>
        <pc:sldMkLst>
          <pc:docMk/>
          <pc:sldMk cId="920072236" sldId="325"/>
        </pc:sldMkLst>
        <pc:spChg chg="mod">
          <ac:chgData name="Triin Melnik" userId="cd66dfd6-9e27-4696-a608-6b21d8f446f1" providerId="ADAL" clId="{95BFA202-E517-4AC2-8FD4-B2C4E0F0CB83}" dt="2024-10-01T06:50:36.721" v="2593" actId="1076"/>
          <ac:spMkLst>
            <pc:docMk/>
            <pc:sldMk cId="920072236" sldId="325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0:33.393" v="2592" actId="1076"/>
          <ac:spMkLst>
            <pc:docMk/>
            <pc:sldMk cId="920072236" sldId="325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12.999" v="3009" actId="478"/>
          <ac:picMkLst>
            <pc:docMk/>
            <pc:sldMk cId="920072236" sldId="325"/>
            <ac:picMk id="4" creationId="{5ADDC16F-C806-9D72-055E-22BC58B726EB}"/>
          </ac:picMkLst>
        </pc:picChg>
        <pc:picChg chg="add mod">
          <ac:chgData name="Triin Melnik" userId="cd66dfd6-9e27-4696-a608-6b21d8f446f1" providerId="ADAL" clId="{95BFA202-E517-4AC2-8FD4-B2C4E0F0CB83}" dt="2024-10-01T07:39:33.485" v="3035"/>
          <ac:picMkLst>
            <pc:docMk/>
            <pc:sldMk cId="920072236" sldId="325"/>
            <ac:picMk id="5" creationId="{2F5636A1-2FC5-82BB-D923-56A9409BB26E}"/>
          </ac:picMkLst>
        </pc:picChg>
        <pc:picChg chg="del">
          <ac:chgData name="Triin Melnik" userId="cd66dfd6-9e27-4696-a608-6b21d8f446f1" providerId="ADAL" clId="{95BFA202-E517-4AC2-8FD4-B2C4E0F0CB83}" dt="2024-09-25T13:20:46.441" v="726" actId="478"/>
          <ac:picMkLst>
            <pc:docMk/>
            <pc:sldMk cId="920072236" sldId="325"/>
            <ac:picMk id="6" creationId="{EFBE4D0B-F35E-E9F5-DD6F-BA6346EBA375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22.185" v="3180"/>
        <pc:sldMkLst>
          <pc:docMk/>
          <pc:sldMk cId="2080236129" sldId="326"/>
        </pc:sldMkLst>
        <pc:spChg chg="mod">
          <ac:chgData name="Triin Melnik" userId="cd66dfd6-9e27-4696-a608-6b21d8f446f1" providerId="ADAL" clId="{95BFA202-E517-4AC2-8FD4-B2C4E0F0CB83}" dt="2024-10-01T06:51:10.768" v="2599" actId="1076"/>
          <ac:spMkLst>
            <pc:docMk/>
            <pc:sldMk cId="2080236129" sldId="326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1:27.777" v="2603" actId="14100"/>
          <ac:spMkLst>
            <pc:docMk/>
            <pc:sldMk cId="2080236129" sldId="326"/>
            <ac:spMk id="3" creationId="{09ED4A0A-0A52-4235-9293-32ADDE266DAC}"/>
          </ac:spMkLst>
        </pc:spChg>
        <pc:graphicFrameChg chg="add mod">
          <ac:chgData name="Triin Melnik" userId="cd66dfd6-9e27-4696-a608-6b21d8f446f1" providerId="ADAL" clId="{95BFA202-E517-4AC2-8FD4-B2C4E0F0CB83}" dt="2024-09-25T13:18:25.364" v="540"/>
          <ac:graphicFrameMkLst>
            <pc:docMk/>
            <pc:sldMk cId="2080236129" sldId="326"/>
            <ac:graphicFrameMk id="4" creationId="{650395D3-3C2F-B250-87F9-7DA68495F50C}"/>
          </ac:graphicFrameMkLst>
        </pc:graphicFrameChg>
        <pc:picChg chg="add del mod">
          <ac:chgData name="Triin Melnik" userId="cd66dfd6-9e27-4696-a608-6b21d8f446f1" providerId="ADAL" clId="{95BFA202-E517-4AC2-8FD4-B2C4E0F0CB83}" dt="2024-10-01T07:33:15.887" v="3011" actId="478"/>
          <ac:picMkLst>
            <pc:docMk/>
            <pc:sldMk cId="2080236129" sldId="326"/>
            <ac:picMk id="4" creationId="{C14D6770-2E00-5053-93D2-A5D054F7A5FD}"/>
          </ac:picMkLst>
        </pc:picChg>
        <pc:picChg chg="add mod">
          <ac:chgData name="Triin Melnik" userId="cd66dfd6-9e27-4696-a608-6b21d8f446f1" providerId="ADAL" clId="{95BFA202-E517-4AC2-8FD4-B2C4E0F0CB83}" dt="2024-10-01T07:39:27.478" v="3033"/>
          <ac:picMkLst>
            <pc:docMk/>
            <pc:sldMk cId="2080236129" sldId="326"/>
            <ac:picMk id="5" creationId="{8F5B191B-2D7B-EEBE-E852-521E03F77293}"/>
          </ac:picMkLst>
        </pc:picChg>
        <pc:picChg chg="del">
          <ac:chgData name="Triin Melnik" userId="cd66dfd6-9e27-4696-a608-6b21d8f446f1" providerId="ADAL" clId="{95BFA202-E517-4AC2-8FD4-B2C4E0F0CB83}" dt="2024-09-25T13:20:48.071" v="727" actId="478"/>
          <ac:picMkLst>
            <pc:docMk/>
            <pc:sldMk cId="2080236129" sldId="326"/>
            <ac:picMk id="6" creationId="{96353362-F3A9-3D0A-C716-BC46CDF4622C}"/>
          </ac:picMkLst>
        </pc:picChg>
      </pc:sldChg>
      <pc:sldChg chg="addSp delSp modSp mod ord modTransition">
        <pc:chgData name="Triin Melnik" userId="cd66dfd6-9e27-4696-a608-6b21d8f446f1" providerId="ADAL" clId="{95BFA202-E517-4AC2-8FD4-B2C4E0F0CB83}" dt="2024-10-01T07:44:59.801" v="3173"/>
        <pc:sldMkLst>
          <pc:docMk/>
          <pc:sldMk cId="3121593812" sldId="327"/>
        </pc:sldMkLst>
        <pc:spChg chg="mod">
          <ac:chgData name="Triin Melnik" userId="cd66dfd6-9e27-4696-a608-6b21d8f446f1" providerId="ADAL" clId="{95BFA202-E517-4AC2-8FD4-B2C4E0F0CB83}" dt="2024-10-01T06:51:04.056" v="2598" actId="14100"/>
          <ac:spMkLst>
            <pc:docMk/>
            <pc:sldMk cId="3121593812" sldId="327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1:31.849" v="2604" actId="14100"/>
          <ac:spMkLst>
            <pc:docMk/>
            <pc:sldMk cId="3121593812" sldId="327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14.488" v="3010" actId="478"/>
          <ac:picMkLst>
            <pc:docMk/>
            <pc:sldMk cId="3121593812" sldId="327"/>
            <ac:picMk id="4" creationId="{087FC76D-09A3-A415-8C8B-06013D6B5ADA}"/>
          </ac:picMkLst>
        </pc:picChg>
        <pc:picChg chg="add mod">
          <ac:chgData name="Triin Melnik" userId="cd66dfd6-9e27-4696-a608-6b21d8f446f1" providerId="ADAL" clId="{95BFA202-E517-4AC2-8FD4-B2C4E0F0CB83}" dt="2024-10-01T07:39:30.202" v="3034"/>
          <ac:picMkLst>
            <pc:docMk/>
            <pc:sldMk cId="3121593812" sldId="327"/>
            <ac:picMk id="5" creationId="{834C05DC-7F6A-00EC-0777-79B618E3C470}"/>
          </ac:picMkLst>
        </pc:picChg>
        <pc:picChg chg="del">
          <ac:chgData name="Triin Melnik" userId="cd66dfd6-9e27-4696-a608-6b21d8f446f1" providerId="ADAL" clId="{95BFA202-E517-4AC2-8FD4-B2C4E0F0CB83}" dt="2024-09-25T13:20:50.048" v="728" actId="478"/>
          <ac:picMkLst>
            <pc:docMk/>
            <pc:sldMk cId="3121593812" sldId="327"/>
            <ac:picMk id="6" creationId="{BDF9E68E-BA3F-72D5-1787-BEA7D5E3B709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25.728" v="3187"/>
        <pc:sldMkLst>
          <pc:docMk/>
          <pc:sldMk cId="799311860" sldId="328"/>
        </pc:sldMkLst>
        <pc:spChg chg="mod">
          <ac:chgData name="Triin Melnik" userId="cd66dfd6-9e27-4696-a608-6b21d8f446f1" providerId="ADAL" clId="{95BFA202-E517-4AC2-8FD4-B2C4E0F0CB83}" dt="2024-10-01T06:52:00.488" v="2611" actId="14100"/>
          <ac:spMkLst>
            <pc:docMk/>
            <pc:sldMk cId="799311860" sldId="328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1:50.289" v="2608" actId="1076"/>
          <ac:spMkLst>
            <pc:docMk/>
            <pc:sldMk cId="799311860" sldId="328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17.135" v="3012" actId="478"/>
          <ac:picMkLst>
            <pc:docMk/>
            <pc:sldMk cId="799311860" sldId="328"/>
            <ac:picMk id="4" creationId="{00FC095D-4468-42E8-4309-329999959BC0}"/>
          </ac:picMkLst>
        </pc:picChg>
        <pc:picChg chg="add mod">
          <ac:chgData name="Triin Melnik" userId="cd66dfd6-9e27-4696-a608-6b21d8f446f1" providerId="ADAL" clId="{95BFA202-E517-4AC2-8FD4-B2C4E0F0CB83}" dt="2024-10-01T07:39:25.086" v="3032"/>
          <ac:picMkLst>
            <pc:docMk/>
            <pc:sldMk cId="799311860" sldId="328"/>
            <ac:picMk id="5" creationId="{13CA3352-0DD1-A90D-8CDA-485509E1C1B1}"/>
          </ac:picMkLst>
        </pc:picChg>
        <pc:picChg chg="del">
          <ac:chgData name="Triin Melnik" userId="cd66dfd6-9e27-4696-a608-6b21d8f446f1" providerId="ADAL" clId="{95BFA202-E517-4AC2-8FD4-B2C4E0F0CB83}" dt="2024-09-25T13:20:51.961" v="729" actId="478"/>
          <ac:picMkLst>
            <pc:docMk/>
            <pc:sldMk cId="799311860" sldId="328"/>
            <ac:picMk id="6" creationId="{398D65B4-4D1F-7A7E-9F49-0C6500C9F2DE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29.357" v="3194"/>
        <pc:sldMkLst>
          <pc:docMk/>
          <pc:sldMk cId="2902519817" sldId="329"/>
        </pc:sldMkLst>
        <pc:spChg chg="mod">
          <ac:chgData name="Triin Melnik" userId="cd66dfd6-9e27-4696-a608-6b21d8f446f1" providerId="ADAL" clId="{95BFA202-E517-4AC2-8FD4-B2C4E0F0CB83}" dt="2024-10-01T06:52:20.802" v="2617" actId="14100"/>
          <ac:spMkLst>
            <pc:docMk/>
            <pc:sldMk cId="2902519817" sldId="329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2:12.736" v="2615" actId="1076"/>
          <ac:spMkLst>
            <pc:docMk/>
            <pc:sldMk cId="2902519817" sldId="329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18.327" v="3013" actId="478"/>
          <ac:picMkLst>
            <pc:docMk/>
            <pc:sldMk cId="2902519817" sldId="329"/>
            <ac:picMk id="4" creationId="{997959EE-117D-B8AC-57B1-7DF230C110AB}"/>
          </ac:picMkLst>
        </pc:picChg>
        <pc:picChg chg="add mod">
          <ac:chgData name="Triin Melnik" userId="cd66dfd6-9e27-4696-a608-6b21d8f446f1" providerId="ADAL" clId="{95BFA202-E517-4AC2-8FD4-B2C4E0F0CB83}" dt="2024-10-01T07:39:22.854" v="3031"/>
          <ac:picMkLst>
            <pc:docMk/>
            <pc:sldMk cId="2902519817" sldId="329"/>
            <ac:picMk id="5" creationId="{300A229C-A5B2-B0FE-DB92-4A3A7AA6517F}"/>
          </ac:picMkLst>
        </pc:picChg>
        <pc:picChg chg="del">
          <ac:chgData name="Triin Melnik" userId="cd66dfd6-9e27-4696-a608-6b21d8f446f1" providerId="ADAL" clId="{95BFA202-E517-4AC2-8FD4-B2C4E0F0CB83}" dt="2024-09-25T13:30:13.450" v="1111" actId="478"/>
          <ac:picMkLst>
            <pc:docMk/>
            <pc:sldMk cId="2902519817" sldId="329"/>
            <ac:picMk id="6" creationId="{C593FAA3-3E20-6834-560A-2DDFAD755C10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35.086" v="3201"/>
        <pc:sldMkLst>
          <pc:docMk/>
          <pc:sldMk cId="3981608553" sldId="330"/>
        </pc:sldMkLst>
        <pc:spChg chg="mod">
          <ac:chgData name="Triin Melnik" userId="cd66dfd6-9e27-4696-a608-6b21d8f446f1" providerId="ADAL" clId="{95BFA202-E517-4AC2-8FD4-B2C4E0F0CB83}" dt="2024-10-01T06:52:27.545" v="2618" actId="1076"/>
          <ac:spMkLst>
            <pc:docMk/>
            <pc:sldMk cId="3981608553" sldId="330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2:39.657" v="2622" actId="1076"/>
          <ac:spMkLst>
            <pc:docMk/>
            <pc:sldMk cId="3981608553" sldId="330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19.511" v="3014" actId="478"/>
          <ac:picMkLst>
            <pc:docMk/>
            <pc:sldMk cId="3981608553" sldId="330"/>
            <ac:picMk id="4" creationId="{0BF6CEB0-E509-D80A-248A-90ACF9F1E126}"/>
          </ac:picMkLst>
        </pc:picChg>
        <pc:picChg chg="add mod">
          <ac:chgData name="Triin Melnik" userId="cd66dfd6-9e27-4696-a608-6b21d8f446f1" providerId="ADAL" clId="{95BFA202-E517-4AC2-8FD4-B2C4E0F0CB83}" dt="2024-10-01T07:39:19.285" v="3030"/>
          <ac:picMkLst>
            <pc:docMk/>
            <pc:sldMk cId="3981608553" sldId="330"/>
            <ac:picMk id="5" creationId="{D7F83211-AF4E-22BC-822A-4D9A8E06EFDB}"/>
          </ac:picMkLst>
        </pc:picChg>
        <pc:picChg chg="del">
          <ac:chgData name="Triin Melnik" userId="cd66dfd6-9e27-4696-a608-6b21d8f446f1" providerId="ADAL" clId="{95BFA202-E517-4AC2-8FD4-B2C4E0F0CB83}" dt="2024-09-25T13:30:19.201" v="1112" actId="478"/>
          <ac:picMkLst>
            <pc:docMk/>
            <pc:sldMk cId="3981608553" sldId="330"/>
            <ac:picMk id="6" creationId="{66DE1D26-9C69-633B-8D65-3CD99AA85178}"/>
          </ac:picMkLst>
        </pc:picChg>
      </pc:sldChg>
      <pc:sldChg chg="addSp delSp modSp mod modTransition modClrScheme chgLayout">
        <pc:chgData name="Triin Melnik" userId="cd66dfd6-9e27-4696-a608-6b21d8f446f1" providerId="ADAL" clId="{95BFA202-E517-4AC2-8FD4-B2C4E0F0CB83}" dt="2024-10-01T07:47:39.947" v="3208"/>
        <pc:sldMkLst>
          <pc:docMk/>
          <pc:sldMk cId="2759638964" sldId="331"/>
        </pc:sldMkLst>
        <pc:spChg chg="mod ord">
          <ac:chgData name="Triin Melnik" userId="cd66dfd6-9e27-4696-a608-6b21d8f446f1" providerId="ADAL" clId="{95BFA202-E517-4AC2-8FD4-B2C4E0F0CB83}" dt="2024-10-01T07:08:36.664" v="2743" actId="700"/>
          <ac:spMkLst>
            <pc:docMk/>
            <pc:sldMk cId="2759638964" sldId="331"/>
            <ac:spMk id="2" creationId="{ED9C6D93-345A-8EE5-6EEF-8D2090D9B1BA}"/>
          </ac:spMkLst>
        </pc:spChg>
        <pc:spChg chg="mod ord">
          <ac:chgData name="Triin Melnik" userId="cd66dfd6-9e27-4696-a608-6b21d8f446f1" providerId="ADAL" clId="{95BFA202-E517-4AC2-8FD4-B2C4E0F0CB83}" dt="2024-10-01T07:08:36.664" v="2743" actId="700"/>
          <ac:spMkLst>
            <pc:docMk/>
            <pc:sldMk cId="2759638964" sldId="331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20.944" v="3015" actId="478"/>
          <ac:picMkLst>
            <pc:docMk/>
            <pc:sldMk cId="2759638964" sldId="331"/>
            <ac:picMk id="4" creationId="{365A1FE2-3A25-2B8B-36DA-8C7E43AEA8C3}"/>
          </ac:picMkLst>
        </pc:picChg>
        <pc:picChg chg="add mod">
          <ac:chgData name="Triin Melnik" userId="cd66dfd6-9e27-4696-a608-6b21d8f446f1" providerId="ADAL" clId="{95BFA202-E517-4AC2-8FD4-B2C4E0F0CB83}" dt="2024-10-01T07:39:16.119" v="3029" actId="14100"/>
          <ac:picMkLst>
            <pc:docMk/>
            <pc:sldMk cId="2759638964" sldId="331"/>
            <ac:picMk id="5" creationId="{43501BB0-696E-90A5-99A4-D422563CB842}"/>
          </ac:picMkLst>
        </pc:picChg>
        <pc:picChg chg="del">
          <ac:chgData name="Triin Melnik" userId="cd66dfd6-9e27-4696-a608-6b21d8f446f1" providerId="ADAL" clId="{95BFA202-E517-4AC2-8FD4-B2C4E0F0CB83}" dt="2024-09-25T13:32:25.090" v="1235" actId="478"/>
          <ac:picMkLst>
            <pc:docMk/>
            <pc:sldMk cId="2759638964" sldId="331"/>
            <ac:picMk id="6" creationId="{F29C5B64-4F30-0796-6004-83B2145EF2AF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49.305" v="3222"/>
        <pc:sldMkLst>
          <pc:docMk/>
          <pc:sldMk cId="4079136433" sldId="332"/>
        </pc:sldMkLst>
        <pc:spChg chg="mod">
          <ac:chgData name="Triin Melnik" userId="cd66dfd6-9e27-4696-a608-6b21d8f446f1" providerId="ADAL" clId="{95BFA202-E517-4AC2-8FD4-B2C4E0F0CB83}" dt="2024-10-01T06:53:51.010" v="2637" actId="1076"/>
          <ac:spMkLst>
            <pc:docMk/>
            <pc:sldMk cId="4079136433" sldId="332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7:17:24.996" v="2989" actId="1076"/>
          <ac:spMkLst>
            <pc:docMk/>
            <pc:sldMk cId="4079136433" sldId="332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23.192" v="3017" actId="478"/>
          <ac:picMkLst>
            <pc:docMk/>
            <pc:sldMk cId="4079136433" sldId="332"/>
            <ac:picMk id="4" creationId="{5112D49E-DFF1-BD2F-A3A2-2084E144A64A}"/>
          </ac:picMkLst>
        </pc:picChg>
        <pc:picChg chg="add mod">
          <ac:chgData name="Triin Melnik" userId="cd66dfd6-9e27-4696-a608-6b21d8f446f1" providerId="ADAL" clId="{95BFA202-E517-4AC2-8FD4-B2C4E0F0CB83}" dt="2024-10-01T07:39:01.326" v="3026"/>
          <ac:picMkLst>
            <pc:docMk/>
            <pc:sldMk cId="4079136433" sldId="332"/>
            <ac:picMk id="5" creationId="{A50E4501-B90B-C459-F2F2-B46133AE7668}"/>
          </ac:picMkLst>
        </pc:picChg>
        <pc:picChg chg="del">
          <ac:chgData name="Triin Melnik" userId="cd66dfd6-9e27-4696-a608-6b21d8f446f1" providerId="ADAL" clId="{95BFA202-E517-4AC2-8FD4-B2C4E0F0CB83}" dt="2024-09-25T13:35:46.961" v="1534" actId="478"/>
          <ac:picMkLst>
            <pc:docMk/>
            <pc:sldMk cId="4079136433" sldId="332"/>
            <ac:picMk id="6" creationId="{0E7071F8-ED62-2041-92E1-144F17CEA155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52.556" v="3229"/>
        <pc:sldMkLst>
          <pc:docMk/>
          <pc:sldMk cId="2332030027" sldId="333"/>
        </pc:sldMkLst>
        <pc:spChg chg="mod">
          <ac:chgData name="Triin Melnik" userId="cd66dfd6-9e27-4696-a608-6b21d8f446f1" providerId="ADAL" clId="{95BFA202-E517-4AC2-8FD4-B2C4E0F0CB83}" dt="2024-10-01T06:54:00.162" v="2638" actId="1076"/>
          <ac:spMkLst>
            <pc:docMk/>
            <pc:sldMk cId="2332030027" sldId="333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4:09.050" v="2641" actId="1076"/>
          <ac:spMkLst>
            <pc:docMk/>
            <pc:sldMk cId="2332030027" sldId="333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24.295" v="3018" actId="478"/>
          <ac:picMkLst>
            <pc:docMk/>
            <pc:sldMk cId="2332030027" sldId="333"/>
            <ac:picMk id="4" creationId="{93F7FF26-631D-EF3E-F518-47603CC2F815}"/>
          </ac:picMkLst>
        </pc:picChg>
        <pc:picChg chg="add mod">
          <ac:chgData name="Triin Melnik" userId="cd66dfd6-9e27-4696-a608-6b21d8f446f1" providerId="ADAL" clId="{95BFA202-E517-4AC2-8FD4-B2C4E0F0CB83}" dt="2024-10-01T07:38:57.510" v="3025"/>
          <ac:picMkLst>
            <pc:docMk/>
            <pc:sldMk cId="2332030027" sldId="333"/>
            <ac:picMk id="5" creationId="{206BA955-AD9B-506E-4F7F-5DA0E8EE6484}"/>
          </ac:picMkLst>
        </pc:picChg>
        <pc:picChg chg="del">
          <ac:chgData name="Triin Melnik" userId="cd66dfd6-9e27-4696-a608-6b21d8f446f1" providerId="ADAL" clId="{95BFA202-E517-4AC2-8FD4-B2C4E0F0CB83}" dt="2024-09-25T13:54:38.737" v="1756" actId="478"/>
          <ac:picMkLst>
            <pc:docMk/>
            <pc:sldMk cId="2332030027" sldId="333"/>
            <ac:picMk id="5" creationId="{C67A2616-2717-6BE9-D25E-FF7F3063D50C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55.836" v="3236"/>
        <pc:sldMkLst>
          <pc:docMk/>
          <pc:sldMk cId="1270536824" sldId="334"/>
        </pc:sldMkLst>
        <pc:spChg chg="mod">
          <ac:chgData name="Triin Melnik" userId="cd66dfd6-9e27-4696-a608-6b21d8f446f1" providerId="ADAL" clId="{95BFA202-E517-4AC2-8FD4-B2C4E0F0CB83}" dt="2024-10-01T06:54:24.787" v="2644" actId="1076"/>
          <ac:spMkLst>
            <pc:docMk/>
            <pc:sldMk cId="1270536824" sldId="334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4:38.066" v="2647" actId="14100"/>
          <ac:spMkLst>
            <pc:docMk/>
            <pc:sldMk cId="1270536824" sldId="334"/>
            <ac:spMk id="3" creationId="{09ED4A0A-0A52-4235-9293-32ADDE266DAC}"/>
          </ac:spMkLst>
        </pc:spChg>
        <pc:picChg chg="add mod">
          <ac:chgData name="Triin Melnik" userId="cd66dfd6-9e27-4696-a608-6b21d8f446f1" providerId="ADAL" clId="{95BFA202-E517-4AC2-8FD4-B2C4E0F0CB83}" dt="2024-10-01T07:38:35.422" v="3022" actId="14100"/>
          <ac:picMkLst>
            <pc:docMk/>
            <pc:sldMk cId="1270536824" sldId="334"/>
            <ac:picMk id="4" creationId="{80D4346F-6999-413E-0371-A32E75D66C73}"/>
          </ac:picMkLst>
        </pc:picChg>
        <pc:picChg chg="del">
          <ac:chgData name="Triin Melnik" userId="cd66dfd6-9e27-4696-a608-6b21d8f446f1" providerId="ADAL" clId="{95BFA202-E517-4AC2-8FD4-B2C4E0F0CB83}" dt="2024-09-25T13:57:44.634" v="1918" actId="478"/>
          <ac:picMkLst>
            <pc:docMk/>
            <pc:sldMk cId="1270536824" sldId="334"/>
            <ac:picMk id="6" creationId="{9C30036C-E235-AA73-DADF-4728F76D4B73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7:43.328" v="3215"/>
        <pc:sldMkLst>
          <pc:docMk/>
          <pc:sldMk cId="3330216228" sldId="336"/>
        </pc:sldMkLst>
        <pc:spChg chg="mod">
          <ac:chgData name="Triin Melnik" userId="cd66dfd6-9e27-4696-a608-6b21d8f446f1" providerId="ADAL" clId="{95BFA202-E517-4AC2-8FD4-B2C4E0F0CB83}" dt="2024-10-01T06:53:27.130" v="2632" actId="14100"/>
          <ac:spMkLst>
            <pc:docMk/>
            <pc:sldMk cId="3330216228" sldId="336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3:18.849" v="2630" actId="1076"/>
          <ac:spMkLst>
            <pc:docMk/>
            <pc:sldMk cId="3330216228" sldId="336"/>
            <ac:spMk id="3" creationId="{09ED4A0A-0A52-4235-9293-32ADDE266DAC}"/>
          </ac:spMkLst>
        </pc:spChg>
        <pc:picChg chg="add del mod">
          <ac:chgData name="Triin Melnik" userId="cd66dfd6-9e27-4696-a608-6b21d8f446f1" providerId="ADAL" clId="{95BFA202-E517-4AC2-8FD4-B2C4E0F0CB83}" dt="2024-10-01T07:33:22.063" v="3016" actId="478"/>
          <ac:picMkLst>
            <pc:docMk/>
            <pc:sldMk cId="3330216228" sldId="336"/>
            <ac:picMk id="4" creationId="{B2E54BE7-5714-F2B4-50FA-4659E498DD4C}"/>
          </ac:picMkLst>
        </pc:picChg>
        <pc:picChg chg="add mod">
          <ac:chgData name="Triin Melnik" userId="cd66dfd6-9e27-4696-a608-6b21d8f446f1" providerId="ADAL" clId="{95BFA202-E517-4AC2-8FD4-B2C4E0F0CB83}" dt="2024-10-01T07:39:05.760" v="3027"/>
          <ac:picMkLst>
            <pc:docMk/>
            <pc:sldMk cId="3330216228" sldId="336"/>
            <ac:picMk id="5" creationId="{1DFF1A0B-7272-9936-1755-E79E0C8E8AD4}"/>
          </ac:picMkLst>
        </pc:picChg>
        <pc:picChg chg="del">
          <ac:chgData name="Triin Melnik" userId="cd66dfd6-9e27-4696-a608-6b21d8f446f1" providerId="ADAL" clId="{95BFA202-E517-4AC2-8FD4-B2C4E0F0CB83}" dt="2024-09-25T13:33:55.897" v="1396" actId="478"/>
          <ac:picMkLst>
            <pc:docMk/>
            <pc:sldMk cId="3330216228" sldId="336"/>
            <ac:picMk id="6" creationId="{6EEA9D3B-4C18-A276-4C09-3D3708353513}"/>
          </ac:picMkLst>
        </pc:picChg>
      </pc:sldChg>
      <pc:sldChg chg="addSp delSp modSp mod modTransition">
        <pc:chgData name="Triin Melnik" userId="cd66dfd6-9e27-4696-a608-6b21d8f446f1" providerId="ADAL" clId="{95BFA202-E517-4AC2-8FD4-B2C4E0F0CB83}" dt="2024-10-01T07:42:33.688" v="3091"/>
        <pc:sldMkLst>
          <pc:docMk/>
          <pc:sldMk cId="1006755756" sldId="337"/>
        </pc:sldMkLst>
        <pc:spChg chg="mod">
          <ac:chgData name="Triin Melnik" userId="cd66dfd6-9e27-4696-a608-6b21d8f446f1" providerId="ADAL" clId="{95BFA202-E517-4AC2-8FD4-B2C4E0F0CB83}" dt="2024-10-01T06:49:32.593" v="2582" actId="1076"/>
          <ac:spMkLst>
            <pc:docMk/>
            <pc:sldMk cId="1006755756" sldId="337"/>
            <ac:spMk id="2" creationId="{6462AC67-0042-D0E6-4C5B-0161704E3D10}"/>
          </ac:spMkLst>
        </pc:spChg>
        <pc:spChg chg="add mod">
          <ac:chgData name="Triin Melnik" userId="cd66dfd6-9e27-4696-a608-6b21d8f446f1" providerId="ADAL" clId="{95BFA202-E517-4AC2-8FD4-B2C4E0F0CB83}" dt="2024-10-01T06:49:23.724" v="2581" actId="113"/>
          <ac:spMkLst>
            <pc:docMk/>
            <pc:sldMk cId="1006755756" sldId="337"/>
            <ac:spMk id="5" creationId="{7819546E-5F31-92BE-10F1-BECEFA3F8525}"/>
          </ac:spMkLst>
        </pc:spChg>
        <pc:picChg chg="del">
          <ac:chgData name="Triin Melnik" userId="cd66dfd6-9e27-4696-a608-6b21d8f446f1" providerId="ADAL" clId="{95BFA202-E517-4AC2-8FD4-B2C4E0F0CB83}" dt="2024-09-25T13:12:37.106" v="434" actId="478"/>
          <ac:picMkLst>
            <pc:docMk/>
            <pc:sldMk cId="1006755756" sldId="337"/>
            <ac:picMk id="4" creationId="{08F37F65-B0B2-80B4-5170-3DE35FAD116F}"/>
          </ac:picMkLst>
        </pc:picChg>
        <pc:picChg chg="add mod">
          <ac:chgData name="Triin Melnik" userId="cd66dfd6-9e27-4696-a608-6b21d8f446f1" providerId="ADAL" clId="{95BFA202-E517-4AC2-8FD4-B2C4E0F0CB83}" dt="2024-09-19T12:31:49.915" v="156" actId="1076"/>
          <ac:picMkLst>
            <pc:docMk/>
            <pc:sldMk cId="1006755756" sldId="337"/>
            <ac:picMk id="7" creationId="{CF50F42E-510E-8363-D2C1-70E11B6884B1}"/>
          </ac:picMkLst>
        </pc:picChg>
        <pc:picChg chg="del">
          <ac:chgData name="Triin Melnik" userId="cd66dfd6-9e27-4696-a608-6b21d8f446f1" providerId="ADAL" clId="{95BFA202-E517-4AC2-8FD4-B2C4E0F0CB83}" dt="2024-09-19T12:31:40.720" v="154" actId="478"/>
          <ac:picMkLst>
            <pc:docMk/>
            <pc:sldMk cId="1006755756" sldId="337"/>
            <ac:picMk id="8" creationId="{50EF2793-EB68-20DC-6326-FAD33BA2F6A0}"/>
          </ac:picMkLst>
        </pc:picChg>
      </pc:sldChg>
      <pc:sldChg chg="del">
        <pc:chgData name="Triin Melnik" userId="cd66dfd6-9e27-4696-a608-6b21d8f446f1" providerId="ADAL" clId="{95BFA202-E517-4AC2-8FD4-B2C4E0F0CB83}" dt="2024-09-19T12:02:26.953" v="4" actId="47"/>
        <pc:sldMkLst>
          <pc:docMk/>
          <pc:sldMk cId="2566518573" sldId="338"/>
        </pc:sldMkLst>
      </pc:sldChg>
      <pc:sldChg chg="del">
        <pc:chgData name="Triin Melnik" userId="cd66dfd6-9e27-4696-a608-6b21d8f446f1" providerId="ADAL" clId="{95BFA202-E517-4AC2-8FD4-B2C4E0F0CB83}" dt="2024-09-19T12:02:34.533" v="5" actId="47"/>
        <pc:sldMkLst>
          <pc:docMk/>
          <pc:sldMk cId="3397145165" sldId="339"/>
        </pc:sldMkLst>
      </pc:sldChg>
      <pc:sldChg chg="delSp modSp mod modTransition">
        <pc:chgData name="Triin Melnik" userId="cd66dfd6-9e27-4696-a608-6b21d8f446f1" providerId="ADAL" clId="{95BFA202-E517-4AC2-8FD4-B2C4E0F0CB83}" dt="2024-10-01T07:48:09.238" v="3264"/>
        <pc:sldMkLst>
          <pc:docMk/>
          <pc:sldMk cId="241285388" sldId="340"/>
        </pc:sldMkLst>
        <pc:spChg chg="mod">
          <ac:chgData name="Triin Melnik" userId="cd66dfd6-9e27-4696-a608-6b21d8f446f1" providerId="ADAL" clId="{95BFA202-E517-4AC2-8FD4-B2C4E0F0CB83}" dt="2024-10-01T07:16:13.908" v="2925" actId="1076"/>
          <ac:spMkLst>
            <pc:docMk/>
            <pc:sldMk cId="241285388" sldId="340"/>
            <ac:spMk id="5" creationId="{F187B46E-642D-49F1-2AD5-D2A017CAA50D}"/>
          </ac:spMkLst>
        </pc:spChg>
        <pc:spChg chg="mod">
          <ac:chgData name="Triin Melnik" userId="cd66dfd6-9e27-4696-a608-6b21d8f446f1" providerId="ADAL" clId="{95BFA202-E517-4AC2-8FD4-B2C4E0F0CB83}" dt="2024-10-01T07:17:13.524" v="2988" actId="20577"/>
          <ac:spMkLst>
            <pc:docMk/>
            <pc:sldMk cId="241285388" sldId="340"/>
            <ac:spMk id="8" creationId="{3DB6535A-63E5-7B78-6C42-8BCF0236EDD8}"/>
          </ac:spMkLst>
        </pc:spChg>
        <pc:picChg chg="del">
          <ac:chgData name="Triin Melnik" userId="cd66dfd6-9e27-4696-a608-6b21d8f446f1" providerId="ADAL" clId="{95BFA202-E517-4AC2-8FD4-B2C4E0F0CB83}" dt="2024-09-26T09:12:41.428" v="2308" actId="478"/>
          <ac:picMkLst>
            <pc:docMk/>
            <pc:sldMk cId="241285388" sldId="340"/>
            <ac:picMk id="11" creationId="{4EBFFC2B-C670-204A-0E1D-1E04DF7572B3}"/>
          </ac:picMkLst>
        </pc:picChg>
      </pc:sldChg>
      <pc:sldChg chg="modSp mod modTransition">
        <pc:chgData name="Triin Melnik" userId="cd66dfd6-9e27-4696-a608-6b21d8f446f1" providerId="ADAL" clId="{95BFA202-E517-4AC2-8FD4-B2C4E0F0CB83}" dt="2024-10-01T07:41:58.367" v="3051"/>
        <pc:sldMkLst>
          <pc:docMk/>
          <pc:sldMk cId="574079873" sldId="341"/>
        </pc:sldMkLst>
        <pc:graphicFrameChg chg="modGraphic">
          <ac:chgData name="Triin Melnik" userId="cd66dfd6-9e27-4696-a608-6b21d8f446f1" providerId="ADAL" clId="{95BFA202-E517-4AC2-8FD4-B2C4E0F0CB83}" dt="2024-09-19T12:42:08.069" v="193" actId="2711"/>
          <ac:graphicFrameMkLst>
            <pc:docMk/>
            <pc:sldMk cId="574079873" sldId="341"/>
            <ac:graphicFrameMk id="10" creationId="{4D2B5B2A-F951-D4D9-8596-F993543211E1}"/>
          </ac:graphicFrameMkLst>
        </pc:graphicFrameChg>
      </pc:sldChg>
      <pc:sldChg chg="modSp mod modTransition">
        <pc:chgData name="Triin Melnik" userId="cd66dfd6-9e27-4696-a608-6b21d8f446f1" providerId="ADAL" clId="{95BFA202-E517-4AC2-8FD4-B2C4E0F0CB83}" dt="2024-10-01T07:41:56.033" v="3050"/>
        <pc:sldMkLst>
          <pc:docMk/>
          <pc:sldMk cId="1476525684" sldId="342"/>
        </pc:sldMkLst>
        <pc:graphicFrameChg chg="modGraphic">
          <ac:chgData name="Triin Melnik" userId="cd66dfd6-9e27-4696-a608-6b21d8f446f1" providerId="ADAL" clId="{95BFA202-E517-4AC2-8FD4-B2C4E0F0CB83}" dt="2024-09-19T12:42:16.131" v="194" actId="2711"/>
          <ac:graphicFrameMkLst>
            <pc:docMk/>
            <pc:sldMk cId="1476525684" sldId="342"/>
            <ac:graphicFrameMk id="10" creationId="{4D2B5B2A-F951-D4D9-8596-F993543211E1}"/>
          </ac:graphicFrameMkLst>
        </pc:graphicFrameChg>
      </pc:sldChg>
      <pc:sldChg chg="modSp mod modTransition">
        <pc:chgData name="Triin Melnik" userId="cd66dfd6-9e27-4696-a608-6b21d8f446f1" providerId="ADAL" clId="{95BFA202-E517-4AC2-8FD4-B2C4E0F0CB83}" dt="2024-10-01T07:42:02.152" v="3057"/>
        <pc:sldMkLst>
          <pc:docMk/>
          <pc:sldMk cId="3177998413" sldId="343"/>
        </pc:sldMkLst>
        <pc:graphicFrameChg chg="modGraphic">
          <ac:chgData name="Triin Melnik" userId="cd66dfd6-9e27-4696-a608-6b21d8f446f1" providerId="ADAL" clId="{95BFA202-E517-4AC2-8FD4-B2C4E0F0CB83}" dt="2024-10-01T06:41:27.536" v="2309" actId="20577"/>
          <ac:graphicFrameMkLst>
            <pc:docMk/>
            <pc:sldMk cId="3177998413" sldId="343"/>
            <ac:graphicFrameMk id="10" creationId="{4D2B5B2A-F951-D4D9-8596-F993543211E1}"/>
          </ac:graphicFrameMkLst>
        </pc:graphicFrameChg>
      </pc:sldChg>
      <pc:sldChg chg="modSp mod modTransition">
        <pc:chgData name="Triin Melnik" userId="cd66dfd6-9e27-4696-a608-6b21d8f446f1" providerId="ADAL" clId="{95BFA202-E517-4AC2-8FD4-B2C4E0F0CB83}" dt="2024-10-01T07:42:07.073" v="3063"/>
        <pc:sldMkLst>
          <pc:docMk/>
          <pc:sldMk cId="3571593855" sldId="344"/>
        </pc:sldMkLst>
        <pc:graphicFrameChg chg="modGraphic">
          <ac:chgData name="Triin Melnik" userId="cd66dfd6-9e27-4696-a608-6b21d8f446f1" providerId="ADAL" clId="{95BFA202-E517-4AC2-8FD4-B2C4E0F0CB83}" dt="2024-09-19T12:42:28.094" v="196" actId="2711"/>
          <ac:graphicFrameMkLst>
            <pc:docMk/>
            <pc:sldMk cId="3571593855" sldId="344"/>
            <ac:graphicFrameMk id="10" creationId="{4D2B5B2A-F951-D4D9-8596-F993543211E1}"/>
          </ac:graphicFrameMkLst>
        </pc:graphicFrameChg>
      </pc:sldChg>
      <pc:sldChg chg="addSp delSp modSp new mod modTransition">
        <pc:chgData name="Triin Melnik" userId="cd66dfd6-9e27-4696-a608-6b21d8f446f1" providerId="ADAL" clId="{95BFA202-E517-4AC2-8FD4-B2C4E0F0CB83}" dt="2024-10-01T07:43:16.009" v="3124"/>
        <pc:sldMkLst>
          <pc:docMk/>
          <pc:sldMk cId="929807708" sldId="345"/>
        </pc:sldMkLst>
        <pc:spChg chg="mod">
          <ac:chgData name="Triin Melnik" userId="cd66dfd6-9e27-4696-a608-6b21d8f446f1" providerId="ADAL" clId="{95BFA202-E517-4AC2-8FD4-B2C4E0F0CB83}" dt="2024-10-01T06:49:52.516" v="2587" actId="113"/>
          <ac:spMkLst>
            <pc:docMk/>
            <pc:sldMk cId="929807708" sldId="345"/>
            <ac:spMk id="3" creationId="{D1B8D0D7-497E-FE7E-63FB-90E2A4D2A5BD}"/>
          </ac:spMkLst>
        </pc:spChg>
        <pc:spChg chg="add mod">
          <ac:chgData name="Triin Melnik" userId="cd66dfd6-9e27-4696-a608-6b21d8f446f1" providerId="ADAL" clId="{95BFA202-E517-4AC2-8FD4-B2C4E0F0CB83}" dt="2024-10-01T06:49:41.460" v="2584" actId="20577"/>
          <ac:spMkLst>
            <pc:docMk/>
            <pc:sldMk cId="929807708" sldId="345"/>
            <ac:spMk id="7" creationId="{4AB56C92-BBB0-D203-797A-C6BD1C14653D}"/>
          </ac:spMkLst>
        </pc:spChg>
        <pc:picChg chg="add mod">
          <ac:chgData name="Triin Melnik" userId="cd66dfd6-9e27-4696-a608-6b21d8f446f1" providerId="ADAL" clId="{95BFA202-E517-4AC2-8FD4-B2C4E0F0CB83}" dt="2024-10-01T06:49:56.280" v="2588" actId="14100"/>
          <ac:picMkLst>
            <pc:docMk/>
            <pc:sldMk cId="929807708" sldId="345"/>
            <ac:picMk id="5" creationId="{C63C83F7-128E-E5E1-A6D6-9C5A8C276B62}"/>
          </ac:picMkLst>
        </pc:picChg>
        <pc:picChg chg="add del">
          <ac:chgData name="Triin Melnik" userId="cd66dfd6-9e27-4696-a608-6b21d8f446f1" providerId="ADAL" clId="{95BFA202-E517-4AC2-8FD4-B2C4E0F0CB83}" dt="2024-09-19T12:43:40.943" v="232" actId="478"/>
          <ac:picMkLst>
            <pc:docMk/>
            <pc:sldMk cId="929807708" sldId="345"/>
            <ac:picMk id="6" creationId="{B0ECE777-A419-3DFE-DDF1-9DCD7020E787}"/>
          </ac:picMkLst>
        </pc:picChg>
      </pc:sldChg>
      <pc:sldChg chg="addSp delSp modSp new mod modTransition setBg">
        <pc:chgData name="Triin Melnik" userId="cd66dfd6-9e27-4696-a608-6b21d8f446f1" providerId="ADAL" clId="{95BFA202-E517-4AC2-8FD4-B2C4E0F0CB83}" dt="2024-10-01T07:43:43.626" v="3159"/>
        <pc:sldMkLst>
          <pc:docMk/>
          <pc:sldMk cId="3154571514" sldId="346"/>
        </pc:sldMkLst>
        <pc:spChg chg="mod">
          <ac:chgData name="Triin Melnik" userId="cd66dfd6-9e27-4696-a608-6b21d8f446f1" providerId="ADAL" clId="{95BFA202-E517-4AC2-8FD4-B2C4E0F0CB83}" dt="2024-10-01T07:28:52.574" v="2994" actId="26606"/>
          <ac:spMkLst>
            <pc:docMk/>
            <pc:sldMk cId="3154571514" sldId="346"/>
            <ac:spMk id="2" creationId="{5C413A07-1CF9-5416-FD7C-EB169695B70F}"/>
          </ac:spMkLst>
        </pc:spChg>
        <pc:spChg chg="mod">
          <ac:chgData name="Triin Melnik" userId="cd66dfd6-9e27-4696-a608-6b21d8f446f1" providerId="ADAL" clId="{95BFA202-E517-4AC2-8FD4-B2C4E0F0CB83}" dt="2024-10-01T07:28:52.574" v="2994" actId="26606"/>
          <ac:spMkLst>
            <pc:docMk/>
            <pc:sldMk cId="3154571514" sldId="346"/>
            <ac:spMk id="3" creationId="{86609EBE-001C-311D-A70A-0BE090E0330D}"/>
          </ac:spMkLst>
        </pc:spChg>
        <pc:spChg chg="add del">
          <ac:chgData name="Triin Melnik" userId="cd66dfd6-9e27-4696-a608-6b21d8f446f1" providerId="ADAL" clId="{95BFA202-E517-4AC2-8FD4-B2C4E0F0CB83}" dt="2024-10-01T07:28:52.574" v="2994" actId="26606"/>
          <ac:spMkLst>
            <pc:docMk/>
            <pc:sldMk cId="3154571514" sldId="346"/>
            <ac:spMk id="10" creationId="{352BEC0E-22F8-46D0-9632-375DB541B06C}"/>
          </ac:spMkLst>
        </pc:spChg>
        <pc:spChg chg="add del">
          <ac:chgData name="Triin Melnik" userId="cd66dfd6-9e27-4696-a608-6b21d8f446f1" providerId="ADAL" clId="{95BFA202-E517-4AC2-8FD4-B2C4E0F0CB83}" dt="2024-10-01T07:28:52.574" v="2994" actId="26606"/>
          <ac:spMkLst>
            <pc:docMk/>
            <pc:sldMk cId="3154571514" sldId="346"/>
            <ac:spMk id="12" creationId="{3FCFB1DE-0B7E-48CC-BA90-B2AB0889F9D6}"/>
          </ac:spMkLst>
        </pc:spChg>
        <pc:picChg chg="add del mod">
          <ac:chgData name="Triin Melnik" userId="cd66dfd6-9e27-4696-a608-6b21d8f446f1" providerId="ADAL" clId="{95BFA202-E517-4AC2-8FD4-B2C4E0F0CB83}" dt="2024-10-01T07:28:55.623" v="2995" actId="21"/>
          <ac:picMkLst>
            <pc:docMk/>
            <pc:sldMk cId="3154571514" sldId="346"/>
            <ac:picMk id="4" creationId="{63408AFA-F9E3-32C8-ECCD-02FD97487BDE}"/>
          </ac:picMkLst>
        </pc:picChg>
        <pc:picChg chg="add mod ord">
          <ac:chgData name="Triin Melnik" userId="cd66dfd6-9e27-4696-a608-6b21d8f446f1" providerId="ADAL" clId="{95BFA202-E517-4AC2-8FD4-B2C4E0F0CB83}" dt="2024-10-01T07:28:52.574" v="2994" actId="26606"/>
          <ac:picMkLst>
            <pc:docMk/>
            <pc:sldMk cId="3154571514" sldId="346"/>
            <ac:picMk id="5" creationId="{ED0CAA25-4D4B-9FF2-2689-87473D2A8AAB}"/>
          </ac:picMkLst>
        </pc:picChg>
      </pc:sldChg>
      <pc:sldChg chg="addSp modSp add mod modTransition">
        <pc:chgData name="Triin Melnik" userId="cd66dfd6-9e27-4696-a608-6b21d8f446f1" providerId="ADAL" clId="{95BFA202-E517-4AC2-8FD4-B2C4E0F0CB83}" dt="2024-10-01T07:47:59.154" v="3243"/>
        <pc:sldMkLst>
          <pc:docMk/>
          <pc:sldMk cId="2535430415" sldId="347"/>
        </pc:sldMkLst>
        <pc:spChg chg="mod">
          <ac:chgData name="Triin Melnik" userId="cd66dfd6-9e27-4696-a608-6b21d8f446f1" providerId="ADAL" clId="{95BFA202-E517-4AC2-8FD4-B2C4E0F0CB83}" dt="2024-10-01T06:54:51.891" v="2650" actId="14100"/>
          <ac:spMkLst>
            <pc:docMk/>
            <pc:sldMk cId="2535430415" sldId="347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4:59.690" v="2652" actId="1076"/>
          <ac:spMkLst>
            <pc:docMk/>
            <pc:sldMk cId="2535430415" sldId="347"/>
            <ac:spMk id="3" creationId="{09ED4A0A-0A52-4235-9293-32ADDE266DAC}"/>
          </ac:spMkLst>
        </pc:spChg>
        <pc:picChg chg="add mod">
          <ac:chgData name="Triin Melnik" userId="cd66dfd6-9e27-4696-a608-6b21d8f446f1" providerId="ADAL" clId="{95BFA202-E517-4AC2-8FD4-B2C4E0F0CB83}" dt="2024-10-01T07:38:51.030" v="3023"/>
          <ac:picMkLst>
            <pc:docMk/>
            <pc:sldMk cId="2535430415" sldId="347"/>
            <ac:picMk id="4" creationId="{9986F103-599A-B514-B933-422CD8842168}"/>
          </ac:picMkLst>
        </pc:picChg>
      </pc:sldChg>
      <pc:sldChg chg="addSp modSp add mod modTransition">
        <pc:chgData name="Triin Melnik" userId="cd66dfd6-9e27-4696-a608-6b21d8f446f1" providerId="ADAL" clId="{95BFA202-E517-4AC2-8FD4-B2C4E0F0CB83}" dt="2024-10-01T07:48:02.229" v="3250"/>
        <pc:sldMkLst>
          <pc:docMk/>
          <pc:sldMk cId="1539742979" sldId="348"/>
        </pc:sldMkLst>
        <pc:spChg chg="mod">
          <ac:chgData name="Triin Melnik" userId="cd66dfd6-9e27-4696-a608-6b21d8f446f1" providerId="ADAL" clId="{95BFA202-E517-4AC2-8FD4-B2C4E0F0CB83}" dt="2024-10-01T06:55:10.049" v="2654" actId="14100"/>
          <ac:spMkLst>
            <pc:docMk/>
            <pc:sldMk cId="1539742979" sldId="348"/>
            <ac:spMk id="2" creationId="{ED9C6D93-345A-8EE5-6EEF-8D2090D9B1BA}"/>
          </ac:spMkLst>
        </pc:spChg>
        <pc:spChg chg="mod">
          <ac:chgData name="Triin Melnik" userId="cd66dfd6-9e27-4696-a608-6b21d8f446f1" providerId="ADAL" clId="{95BFA202-E517-4AC2-8FD4-B2C4E0F0CB83}" dt="2024-10-01T06:55:18.594" v="2658" actId="1076"/>
          <ac:spMkLst>
            <pc:docMk/>
            <pc:sldMk cId="1539742979" sldId="348"/>
            <ac:spMk id="3" creationId="{09ED4A0A-0A52-4235-9293-32ADDE266DAC}"/>
          </ac:spMkLst>
        </pc:spChg>
        <pc:picChg chg="add mod">
          <ac:chgData name="Triin Melnik" userId="cd66dfd6-9e27-4696-a608-6b21d8f446f1" providerId="ADAL" clId="{95BFA202-E517-4AC2-8FD4-B2C4E0F0CB83}" dt="2024-10-01T07:38:53.221" v="3024"/>
          <ac:picMkLst>
            <pc:docMk/>
            <pc:sldMk cId="1539742979" sldId="348"/>
            <ac:picMk id="4" creationId="{63565B78-4CBD-2DD4-9D6D-5C3BBB4CFCA9}"/>
          </ac:picMkLst>
        </pc:picChg>
      </pc:sldChg>
      <pc:sldChg chg="addSp delSp modSp new mod modTransition">
        <pc:chgData name="Triin Melnik" userId="cd66dfd6-9e27-4696-a608-6b21d8f446f1" providerId="ADAL" clId="{95BFA202-E517-4AC2-8FD4-B2C4E0F0CB83}" dt="2024-10-01T07:43:12.529" v="3122"/>
        <pc:sldMkLst>
          <pc:docMk/>
          <pc:sldMk cId="1835691372" sldId="349"/>
        </pc:sldMkLst>
        <pc:spChg chg="del">
          <ac:chgData name="Triin Melnik" userId="cd66dfd6-9e27-4696-a608-6b21d8f446f1" providerId="ADAL" clId="{95BFA202-E517-4AC2-8FD4-B2C4E0F0CB83}" dt="2024-10-01T07:09:35.143" v="2745" actId="478"/>
          <ac:spMkLst>
            <pc:docMk/>
            <pc:sldMk cId="1835691372" sldId="349"/>
            <ac:spMk id="2" creationId="{BD7E41AF-C825-931C-4899-6E030837BA14}"/>
          </ac:spMkLst>
        </pc:spChg>
        <pc:spChg chg="mod">
          <ac:chgData name="Triin Melnik" userId="cd66dfd6-9e27-4696-a608-6b21d8f446f1" providerId="ADAL" clId="{95BFA202-E517-4AC2-8FD4-B2C4E0F0CB83}" dt="2024-10-01T07:10:56.685" v="2806" actId="20577"/>
          <ac:spMkLst>
            <pc:docMk/>
            <pc:sldMk cId="1835691372" sldId="349"/>
            <ac:spMk id="3" creationId="{B1F08A54-C336-C8FA-9CEC-5DF8BFB08334}"/>
          </ac:spMkLst>
        </pc:spChg>
        <pc:spChg chg="add mod">
          <ac:chgData name="Triin Melnik" userId="cd66dfd6-9e27-4696-a608-6b21d8f446f1" providerId="ADAL" clId="{95BFA202-E517-4AC2-8FD4-B2C4E0F0CB83}" dt="2024-10-01T07:14:45.416" v="2915"/>
          <ac:spMkLst>
            <pc:docMk/>
            <pc:sldMk cId="1835691372" sldId="349"/>
            <ac:spMk id="6" creationId="{926C63EB-F401-4A1D-28B4-9AF153924EEC}"/>
          </ac:spMkLst>
        </pc:spChg>
        <pc:picChg chg="add mod">
          <ac:chgData name="Triin Melnik" userId="cd66dfd6-9e27-4696-a608-6b21d8f446f1" providerId="ADAL" clId="{95BFA202-E517-4AC2-8FD4-B2C4E0F0CB83}" dt="2024-10-01T07:10:20.774" v="2759" actId="1076"/>
          <ac:picMkLst>
            <pc:docMk/>
            <pc:sldMk cId="1835691372" sldId="349"/>
            <ac:picMk id="5" creationId="{D02661D6-8C14-F32A-2379-21C8F4F26040}"/>
          </ac:picMkLst>
        </pc:picChg>
      </pc:sldChg>
      <pc:sldChg chg="addSp delSp modSp new mod modTransition">
        <pc:chgData name="Triin Melnik" userId="cd66dfd6-9e27-4696-a608-6b21d8f446f1" providerId="ADAL" clId="{95BFA202-E517-4AC2-8FD4-B2C4E0F0CB83}" dt="2024-10-01T07:43:32.103" v="3145"/>
        <pc:sldMkLst>
          <pc:docMk/>
          <pc:sldMk cId="1860566707" sldId="350"/>
        </pc:sldMkLst>
        <pc:spChg chg="del">
          <ac:chgData name="Triin Melnik" userId="cd66dfd6-9e27-4696-a608-6b21d8f446f1" providerId="ADAL" clId="{95BFA202-E517-4AC2-8FD4-B2C4E0F0CB83}" dt="2024-10-01T07:13:14.109" v="2819" actId="478"/>
          <ac:spMkLst>
            <pc:docMk/>
            <pc:sldMk cId="1860566707" sldId="350"/>
            <ac:spMk id="2" creationId="{7EED17EB-8589-04F8-3434-DDDEC629A161}"/>
          </ac:spMkLst>
        </pc:spChg>
        <pc:spChg chg="mod">
          <ac:chgData name="Triin Melnik" userId="cd66dfd6-9e27-4696-a608-6b21d8f446f1" providerId="ADAL" clId="{95BFA202-E517-4AC2-8FD4-B2C4E0F0CB83}" dt="2024-10-01T07:14:36.349" v="2913" actId="20577"/>
          <ac:spMkLst>
            <pc:docMk/>
            <pc:sldMk cId="1860566707" sldId="350"/>
            <ac:spMk id="3" creationId="{56D9C3E4-F387-FB62-7496-E1E10B8C9931}"/>
          </ac:spMkLst>
        </pc:spChg>
        <pc:spChg chg="add mod">
          <ac:chgData name="Triin Melnik" userId="cd66dfd6-9e27-4696-a608-6b21d8f446f1" providerId="ADAL" clId="{95BFA202-E517-4AC2-8FD4-B2C4E0F0CB83}" dt="2024-10-01T07:15:03.284" v="2921" actId="1076"/>
          <ac:spMkLst>
            <pc:docMk/>
            <pc:sldMk cId="1860566707" sldId="350"/>
            <ac:spMk id="6" creationId="{FE8EA79A-DEFB-C56C-8D20-4EB12FEE79BE}"/>
          </ac:spMkLst>
        </pc:spChg>
        <pc:picChg chg="add mod modCrop">
          <ac:chgData name="Triin Melnik" userId="cd66dfd6-9e27-4696-a608-6b21d8f446f1" providerId="ADAL" clId="{95BFA202-E517-4AC2-8FD4-B2C4E0F0CB83}" dt="2024-10-01T07:13:11.477" v="2818" actId="14100"/>
          <ac:picMkLst>
            <pc:docMk/>
            <pc:sldMk cId="1860566707" sldId="350"/>
            <ac:picMk id="5" creationId="{9C5DE1CB-7013-2BCF-2E1F-3373D2253D60}"/>
          </ac:picMkLst>
        </pc:picChg>
      </pc:sldChg>
    </pc:docChg>
  </pc:docChgLst>
  <pc:docChgLst>
    <pc:chgData name="Triin Melnik" userId="cd66dfd6-9e27-4696-a608-6b21d8f446f1" providerId="ADAL" clId="{67F6ED54-4CB1-49A0-9165-340CABAE30BD}"/>
    <pc:docChg chg="custSel addSld modSld modShowInfo">
      <pc:chgData name="Triin Melnik" userId="cd66dfd6-9e27-4696-a608-6b21d8f446f1" providerId="ADAL" clId="{67F6ED54-4CB1-49A0-9165-340CABAE30BD}" dt="2023-10-03T08:00:36.544" v="827"/>
      <pc:docMkLst>
        <pc:docMk/>
      </pc:docMkLst>
      <pc:sldChg chg="modSp mod modTransition">
        <pc:chgData name="Triin Melnik" userId="cd66dfd6-9e27-4696-a608-6b21d8f446f1" providerId="ADAL" clId="{67F6ED54-4CB1-49A0-9165-340CABAE30BD}" dt="2023-10-03T07:38:31.550" v="753"/>
        <pc:sldMkLst>
          <pc:docMk/>
          <pc:sldMk cId="944584905" sldId="256"/>
        </pc:sldMkLst>
        <pc:picChg chg="mod">
          <ac:chgData name="Triin Melnik" userId="cd66dfd6-9e27-4696-a608-6b21d8f446f1" providerId="ADAL" clId="{67F6ED54-4CB1-49A0-9165-340CABAE30BD}" dt="2023-09-28T11:41:34.071" v="8" actId="14100"/>
          <ac:picMkLst>
            <pc:docMk/>
            <pc:sldMk cId="944584905" sldId="256"/>
            <ac:picMk id="6" creationId="{31852AA4-1F92-534E-3505-76C678A654D5}"/>
          </ac:picMkLst>
        </pc:picChg>
      </pc:sldChg>
      <pc:sldChg chg="modSp mod modTransition modAnim">
        <pc:chgData name="Triin Melnik" userId="cd66dfd6-9e27-4696-a608-6b21d8f446f1" providerId="ADAL" clId="{67F6ED54-4CB1-49A0-9165-340CABAE30BD}" dt="2023-10-03T08:00:36.544" v="827"/>
        <pc:sldMkLst>
          <pc:docMk/>
          <pc:sldMk cId="1549212978" sldId="274"/>
        </pc:sldMkLst>
        <pc:spChg chg="mod">
          <ac:chgData name="Triin Melnik" userId="cd66dfd6-9e27-4696-a608-6b21d8f446f1" providerId="ADAL" clId="{67F6ED54-4CB1-49A0-9165-340CABAE30BD}" dt="2023-09-28T12:36:09.408" v="352" actId="20577"/>
          <ac:spMkLst>
            <pc:docMk/>
            <pc:sldMk cId="1549212978" sldId="274"/>
            <ac:spMk id="8" creationId="{EA8E587F-70E3-4483-B3E9-C4535165DAC0}"/>
          </ac:spMkLst>
        </pc:spChg>
      </pc:sldChg>
      <pc:sldChg chg="modSp mod modTransition">
        <pc:chgData name="Triin Melnik" userId="cd66dfd6-9e27-4696-a608-6b21d8f446f1" providerId="ADAL" clId="{67F6ED54-4CB1-49A0-9165-340CABAE30BD}" dt="2023-10-03T07:38:23.655" v="743"/>
        <pc:sldMkLst>
          <pc:docMk/>
          <pc:sldMk cId="3654612187" sldId="301"/>
        </pc:sldMkLst>
        <pc:picChg chg="mod">
          <ac:chgData name="Triin Melnik" userId="cd66dfd6-9e27-4696-a608-6b21d8f446f1" providerId="ADAL" clId="{67F6ED54-4CB1-49A0-9165-340CABAE30BD}" dt="2023-09-28T11:41:21.847" v="7" actId="14100"/>
          <ac:picMkLst>
            <pc:docMk/>
            <pc:sldMk cId="3654612187" sldId="301"/>
            <ac:picMk id="8" creationId="{3CC49939-AD1C-3EEB-848A-FF79C18AE030}"/>
          </ac:picMkLst>
        </pc:picChg>
      </pc:sldChg>
      <pc:sldChg chg="modTransition">
        <pc:chgData name="Triin Melnik" userId="cd66dfd6-9e27-4696-a608-6b21d8f446f1" providerId="ADAL" clId="{67F6ED54-4CB1-49A0-9165-340CABAE30BD}" dt="2023-10-02T12:54:59.553" v="689"/>
        <pc:sldMkLst>
          <pc:docMk/>
          <pc:sldMk cId="853329192" sldId="309"/>
        </pc:sldMkLst>
      </pc:sldChg>
      <pc:sldChg chg="modSp mod modTransition">
        <pc:chgData name="Triin Melnik" userId="cd66dfd6-9e27-4696-a608-6b21d8f446f1" providerId="ADAL" clId="{67F6ED54-4CB1-49A0-9165-340CABAE30BD}" dt="2023-10-03T08:00:27.852" v="823"/>
        <pc:sldMkLst>
          <pc:docMk/>
          <pc:sldMk cId="194460506" sldId="317"/>
        </pc:sldMkLst>
        <pc:spChg chg="mod">
          <ac:chgData name="Triin Melnik" userId="cd66dfd6-9e27-4696-a608-6b21d8f446f1" providerId="ADAL" clId="{67F6ED54-4CB1-49A0-9165-340CABAE30BD}" dt="2023-10-02T07:31:45.289" v="376" actId="20577"/>
          <ac:spMkLst>
            <pc:docMk/>
            <pc:sldMk cId="194460506" sldId="317"/>
            <ac:spMk id="5" creationId="{057C8312-5C72-46AD-9DAA-1F4736ED1D17}"/>
          </ac:spMkLst>
        </pc:spChg>
      </pc:sldChg>
      <pc:sldChg chg="modTransition">
        <pc:chgData name="Triin Melnik" userId="cd66dfd6-9e27-4696-a608-6b21d8f446f1" providerId="ADAL" clId="{67F6ED54-4CB1-49A0-9165-340CABAE30BD}" dt="2023-10-03T08:00:31.715" v="825"/>
        <pc:sldMkLst>
          <pc:docMk/>
          <pc:sldMk cId="2789976029" sldId="319"/>
        </pc:sldMkLst>
      </pc:sldChg>
      <pc:sldChg chg="modSp mod modTransition">
        <pc:chgData name="Triin Melnik" userId="cd66dfd6-9e27-4696-a608-6b21d8f446f1" providerId="ADAL" clId="{67F6ED54-4CB1-49A0-9165-340CABAE30BD}" dt="2023-10-03T07:38:27.334" v="748"/>
        <pc:sldMkLst>
          <pc:docMk/>
          <pc:sldMk cId="3839250761" sldId="324"/>
        </pc:sldMkLst>
        <pc:picChg chg="mod">
          <ac:chgData name="Triin Melnik" userId="cd66dfd6-9e27-4696-a608-6b21d8f446f1" providerId="ADAL" clId="{67F6ED54-4CB1-49A0-9165-340CABAE30BD}" dt="2023-09-28T11:41:13.977" v="2" actId="14100"/>
          <ac:picMkLst>
            <pc:docMk/>
            <pc:sldMk cId="3839250761" sldId="324"/>
            <ac:picMk id="4" creationId="{3A769284-754B-9AC9-6683-D850B0655DF9}"/>
          </ac:picMkLst>
        </pc:picChg>
        <pc:picChg chg="mod">
          <ac:chgData name="Triin Melnik" userId="cd66dfd6-9e27-4696-a608-6b21d8f446f1" providerId="ADAL" clId="{67F6ED54-4CB1-49A0-9165-340CABAE30BD}" dt="2023-10-02T07:31:34.210" v="375" actId="1076"/>
          <ac:picMkLst>
            <pc:docMk/>
            <pc:sldMk cId="3839250761" sldId="324"/>
            <ac:picMk id="14" creationId="{42AB5A56-2F01-646E-CA6A-BD9C46C63E8E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41.197" v="763"/>
        <pc:sldMkLst>
          <pc:docMk/>
          <pc:sldMk cId="920072236" sldId="325"/>
        </pc:sldMkLst>
        <pc:picChg chg="mod">
          <ac:chgData name="Triin Melnik" userId="cd66dfd6-9e27-4696-a608-6b21d8f446f1" providerId="ADAL" clId="{67F6ED54-4CB1-49A0-9165-340CABAE30BD}" dt="2023-09-28T11:42:33.654" v="45" actId="1076"/>
          <ac:picMkLst>
            <pc:docMk/>
            <pc:sldMk cId="920072236" sldId="325"/>
            <ac:picMk id="6" creationId="{EFBE4D0B-F35E-E9F5-DD6F-BA6346EBA375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44.598" v="768"/>
        <pc:sldMkLst>
          <pc:docMk/>
          <pc:sldMk cId="2080236129" sldId="326"/>
        </pc:sldMkLst>
        <pc:picChg chg="mod">
          <ac:chgData name="Triin Melnik" userId="cd66dfd6-9e27-4696-a608-6b21d8f446f1" providerId="ADAL" clId="{67F6ED54-4CB1-49A0-9165-340CABAE30BD}" dt="2023-09-28T11:42:43.894" v="46" actId="1076"/>
          <ac:picMkLst>
            <pc:docMk/>
            <pc:sldMk cId="2080236129" sldId="326"/>
            <ac:picMk id="6" creationId="{96353362-F3A9-3D0A-C716-BC46CDF4622C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50.375" v="773"/>
        <pc:sldMkLst>
          <pc:docMk/>
          <pc:sldMk cId="3121593812" sldId="327"/>
        </pc:sldMkLst>
        <pc:picChg chg="mod">
          <ac:chgData name="Triin Melnik" userId="cd66dfd6-9e27-4696-a608-6b21d8f446f1" providerId="ADAL" clId="{67F6ED54-4CB1-49A0-9165-340CABAE30BD}" dt="2023-09-28T11:43:19.962" v="64" actId="1076"/>
          <ac:picMkLst>
            <pc:docMk/>
            <pc:sldMk cId="3121593812" sldId="327"/>
            <ac:picMk id="6" creationId="{BDF9E68E-BA3F-72D5-1787-BEA7D5E3B709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53.737" v="778"/>
        <pc:sldMkLst>
          <pc:docMk/>
          <pc:sldMk cId="799311860" sldId="328"/>
        </pc:sldMkLst>
        <pc:picChg chg="mod">
          <ac:chgData name="Triin Melnik" userId="cd66dfd6-9e27-4696-a608-6b21d8f446f1" providerId="ADAL" clId="{67F6ED54-4CB1-49A0-9165-340CABAE30BD}" dt="2023-09-28T11:43:35.439" v="82" actId="1076"/>
          <ac:picMkLst>
            <pc:docMk/>
            <pc:sldMk cId="799311860" sldId="328"/>
            <ac:picMk id="6" creationId="{398D65B4-4D1F-7A7E-9F49-0C6500C9F2DE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56.987" v="783"/>
        <pc:sldMkLst>
          <pc:docMk/>
          <pc:sldMk cId="2902519817" sldId="329"/>
        </pc:sldMkLst>
        <pc:spChg chg="mod">
          <ac:chgData name="Triin Melnik" userId="cd66dfd6-9e27-4696-a608-6b21d8f446f1" providerId="ADAL" clId="{67F6ED54-4CB1-49A0-9165-340CABAE30BD}" dt="2023-09-28T11:44:14.969" v="103" actId="14100"/>
          <ac:spMkLst>
            <pc:docMk/>
            <pc:sldMk cId="2902519817" sldId="329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09-28T11:44:05.184" v="101" actId="1076"/>
          <ac:picMkLst>
            <pc:docMk/>
            <pc:sldMk cId="2902519817" sldId="329"/>
            <ac:picMk id="6" creationId="{C593FAA3-3E20-6834-560A-2DDFAD755C10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00.338" v="788"/>
        <pc:sldMkLst>
          <pc:docMk/>
          <pc:sldMk cId="3981608553" sldId="330"/>
        </pc:sldMkLst>
        <pc:spChg chg="mod">
          <ac:chgData name="Triin Melnik" userId="cd66dfd6-9e27-4696-a608-6b21d8f446f1" providerId="ADAL" clId="{67F6ED54-4CB1-49A0-9165-340CABAE30BD}" dt="2023-09-28T11:44:29.305" v="120" actId="14100"/>
          <ac:spMkLst>
            <pc:docMk/>
            <pc:sldMk cId="3981608553" sldId="330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09-28T11:44:27.200" v="119" actId="1076"/>
          <ac:picMkLst>
            <pc:docMk/>
            <pc:sldMk cId="3981608553" sldId="330"/>
            <ac:picMk id="6" creationId="{66DE1D26-9C69-633B-8D65-3CD99AA85178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04.307" v="793"/>
        <pc:sldMkLst>
          <pc:docMk/>
          <pc:sldMk cId="2759638964" sldId="331"/>
        </pc:sldMkLst>
        <pc:spChg chg="mod">
          <ac:chgData name="Triin Melnik" userId="cd66dfd6-9e27-4696-a608-6b21d8f446f1" providerId="ADAL" clId="{67F6ED54-4CB1-49A0-9165-340CABAE30BD}" dt="2023-09-28T11:44:41.652" v="123" actId="14100"/>
          <ac:spMkLst>
            <pc:docMk/>
            <pc:sldMk cId="2759638964" sldId="331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09-28T11:44:50.845" v="127" actId="1076"/>
          <ac:picMkLst>
            <pc:docMk/>
            <pc:sldMk cId="2759638964" sldId="331"/>
            <ac:picMk id="6" creationId="{F29C5B64-4F30-0796-6004-83B2145EF2AF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12.037" v="803"/>
        <pc:sldMkLst>
          <pc:docMk/>
          <pc:sldMk cId="4079136433" sldId="332"/>
        </pc:sldMkLst>
        <pc:spChg chg="mod">
          <ac:chgData name="Triin Melnik" userId="cd66dfd6-9e27-4696-a608-6b21d8f446f1" providerId="ADAL" clId="{67F6ED54-4CB1-49A0-9165-340CABAE30BD}" dt="2023-09-28T11:45:59.582" v="187" actId="14100"/>
          <ac:spMkLst>
            <pc:docMk/>
            <pc:sldMk cId="4079136433" sldId="332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09-28T11:45:28.665" v="165" actId="1076"/>
          <ac:picMkLst>
            <pc:docMk/>
            <pc:sldMk cId="4079136433" sldId="332"/>
            <ac:picMk id="6" creationId="{0E7071F8-ED62-2041-92E1-144F17CEA155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15.916" v="808"/>
        <pc:sldMkLst>
          <pc:docMk/>
          <pc:sldMk cId="2332030027" sldId="333"/>
        </pc:sldMkLst>
        <pc:picChg chg="mod">
          <ac:chgData name="Triin Melnik" userId="cd66dfd6-9e27-4696-a608-6b21d8f446f1" providerId="ADAL" clId="{67F6ED54-4CB1-49A0-9165-340CABAE30BD}" dt="2023-09-28T11:45:39.547" v="183" actId="1076"/>
          <ac:picMkLst>
            <pc:docMk/>
            <pc:sldMk cId="2332030027" sldId="333"/>
            <ac:picMk id="5" creationId="{C67A2616-2717-6BE9-D25E-FF7F3063D50C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19.098" v="813"/>
        <pc:sldMkLst>
          <pc:docMk/>
          <pc:sldMk cId="1270536824" sldId="334"/>
        </pc:sldMkLst>
        <pc:spChg chg="mod">
          <ac:chgData name="Triin Melnik" userId="cd66dfd6-9e27-4696-a608-6b21d8f446f1" providerId="ADAL" clId="{67F6ED54-4CB1-49A0-9165-340CABAE30BD}" dt="2023-09-28T11:46:03.646" v="188" actId="14100"/>
          <ac:spMkLst>
            <pc:docMk/>
            <pc:sldMk cId="1270536824" sldId="334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10-02T12:54:19.975" v="676" actId="1076"/>
          <ac:picMkLst>
            <pc:docMk/>
            <pc:sldMk cId="1270536824" sldId="334"/>
            <ac:picMk id="6" creationId="{9C30036C-E235-AA73-DADF-4728F76D4B73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9:07.829" v="798"/>
        <pc:sldMkLst>
          <pc:docMk/>
          <pc:sldMk cId="3330216228" sldId="336"/>
        </pc:sldMkLst>
        <pc:spChg chg="mod">
          <ac:chgData name="Triin Melnik" userId="cd66dfd6-9e27-4696-a608-6b21d8f446f1" providerId="ADAL" clId="{67F6ED54-4CB1-49A0-9165-340CABAE30BD}" dt="2023-09-28T11:45:15.970" v="146" actId="14100"/>
          <ac:spMkLst>
            <pc:docMk/>
            <pc:sldMk cId="3330216228" sldId="336"/>
            <ac:spMk id="3" creationId="{09ED4A0A-0A52-4235-9293-32ADDE266DAC}"/>
          </ac:spMkLst>
        </pc:spChg>
        <pc:picChg chg="mod">
          <ac:chgData name="Triin Melnik" userId="cd66dfd6-9e27-4696-a608-6b21d8f446f1" providerId="ADAL" clId="{67F6ED54-4CB1-49A0-9165-340CABAE30BD}" dt="2023-09-28T11:45:04.211" v="145" actId="1076"/>
          <ac:picMkLst>
            <pc:docMk/>
            <pc:sldMk cId="3330216228" sldId="336"/>
            <ac:picMk id="6" creationId="{6EEA9D3B-4C18-A276-4C09-3D3708353513}"/>
          </ac:picMkLst>
        </pc:picChg>
      </pc:sldChg>
      <pc:sldChg chg="modSp mod modTransition">
        <pc:chgData name="Triin Melnik" userId="cd66dfd6-9e27-4696-a608-6b21d8f446f1" providerId="ADAL" clId="{67F6ED54-4CB1-49A0-9165-340CABAE30BD}" dt="2023-10-03T07:38:35.112" v="758"/>
        <pc:sldMkLst>
          <pc:docMk/>
          <pc:sldMk cId="1006755756" sldId="337"/>
        </pc:sldMkLst>
        <pc:picChg chg="mod">
          <ac:chgData name="Triin Melnik" userId="cd66dfd6-9e27-4696-a608-6b21d8f446f1" providerId="ADAL" clId="{67F6ED54-4CB1-49A0-9165-340CABAE30BD}" dt="2023-09-28T11:41:41.411" v="14" actId="14100"/>
          <ac:picMkLst>
            <pc:docMk/>
            <pc:sldMk cId="1006755756" sldId="337"/>
            <ac:picMk id="4" creationId="{08F37F65-B0B2-80B4-5170-3DE35FAD116F}"/>
          </ac:picMkLst>
        </pc:picChg>
      </pc:sldChg>
      <pc:sldChg chg="addSp delSp modSp new mod modTransition modClrScheme chgLayout">
        <pc:chgData name="Triin Melnik" userId="cd66dfd6-9e27-4696-a608-6b21d8f446f1" providerId="ADAL" clId="{67F6ED54-4CB1-49A0-9165-340CABAE30BD}" dt="2023-10-03T08:00:21.470" v="819"/>
        <pc:sldMkLst>
          <pc:docMk/>
          <pc:sldMk cId="2566518573" sldId="338"/>
        </pc:sldMkLst>
        <pc:spChg chg="del mod ord">
          <ac:chgData name="Triin Melnik" userId="cd66dfd6-9e27-4696-a608-6b21d8f446f1" providerId="ADAL" clId="{67F6ED54-4CB1-49A0-9165-340CABAE30BD}" dt="2023-10-02T12:31:04.153" v="378" actId="700"/>
          <ac:spMkLst>
            <pc:docMk/>
            <pc:sldMk cId="2566518573" sldId="338"/>
            <ac:spMk id="2" creationId="{8E137C97-874C-0C79-C050-A1FD1230C43F}"/>
          </ac:spMkLst>
        </pc:spChg>
        <pc:spChg chg="del mod ord">
          <ac:chgData name="Triin Melnik" userId="cd66dfd6-9e27-4696-a608-6b21d8f446f1" providerId="ADAL" clId="{67F6ED54-4CB1-49A0-9165-340CABAE30BD}" dt="2023-10-02T12:31:04.153" v="378" actId="700"/>
          <ac:spMkLst>
            <pc:docMk/>
            <pc:sldMk cId="2566518573" sldId="338"/>
            <ac:spMk id="3" creationId="{8EC1A1A1-3AE8-2F06-005E-757D8F4C67F0}"/>
          </ac:spMkLst>
        </pc:spChg>
        <pc:spChg chg="add mod ord">
          <ac:chgData name="Triin Melnik" userId="cd66dfd6-9e27-4696-a608-6b21d8f446f1" providerId="ADAL" clId="{67F6ED54-4CB1-49A0-9165-340CABAE30BD}" dt="2023-10-02T12:33:15.969" v="400" actId="20577"/>
          <ac:spMkLst>
            <pc:docMk/>
            <pc:sldMk cId="2566518573" sldId="338"/>
            <ac:spMk id="4" creationId="{F4123160-1957-4A4E-4699-1FF25A5FBF38}"/>
          </ac:spMkLst>
        </pc:spChg>
        <pc:spChg chg="add del mod ord">
          <ac:chgData name="Triin Melnik" userId="cd66dfd6-9e27-4696-a608-6b21d8f446f1" providerId="ADAL" clId="{67F6ED54-4CB1-49A0-9165-340CABAE30BD}" dt="2023-10-02T12:32:49.390" v="389"/>
          <ac:spMkLst>
            <pc:docMk/>
            <pc:sldMk cId="2566518573" sldId="338"/>
            <ac:spMk id="5" creationId="{9B53CCEC-2273-A47A-5D5B-5C18CEA81310}"/>
          </ac:spMkLst>
        </pc:spChg>
        <pc:spChg chg="add del mod ord">
          <ac:chgData name="Triin Melnik" userId="cd66dfd6-9e27-4696-a608-6b21d8f446f1" providerId="ADAL" clId="{67F6ED54-4CB1-49A0-9165-340CABAE30BD}" dt="2023-10-02T12:32:12.586" v="387" actId="478"/>
          <ac:spMkLst>
            <pc:docMk/>
            <pc:sldMk cId="2566518573" sldId="338"/>
            <ac:spMk id="6" creationId="{AFCCE2C6-B97C-5004-1DBB-B5970DB3FDBC}"/>
          </ac:spMkLst>
        </pc:spChg>
        <pc:spChg chg="add del mod">
          <ac:chgData name="Triin Melnik" userId="cd66dfd6-9e27-4696-a608-6b21d8f446f1" providerId="ADAL" clId="{67F6ED54-4CB1-49A0-9165-340CABAE30BD}" dt="2023-10-02T12:33:35.927" v="404" actId="3680"/>
          <ac:spMkLst>
            <pc:docMk/>
            <pc:sldMk cId="2566518573" sldId="338"/>
            <ac:spMk id="9" creationId="{4788EEB9-5064-C5BA-272E-3DF949EE0BD8}"/>
          </ac:spMkLst>
        </pc:spChg>
        <pc:graphicFrameChg chg="add del mod">
          <ac:chgData name="Triin Melnik" userId="cd66dfd6-9e27-4696-a608-6b21d8f446f1" providerId="ADAL" clId="{67F6ED54-4CB1-49A0-9165-340CABAE30BD}" dt="2023-10-02T12:32:59.272" v="390" actId="478"/>
          <ac:graphicFrameMkLst>
            <pc:docMk/>
            <pc:sldMk cId="2566518573" sldId="338"/>
            <ac:graphicFrameMk id="7" creationId="{A90BBE4F-91B1-D164-107C-A81C1CEF4707}"/>
          </ac:graphicFrameMkLst>
        </pc:graphicFrameChg>
        <pc:graphicFrameChg chg="add mod ord modGraphic">
          <ac:chgData name="Triin Melnik" userId="cd66dfd6-9e27-4696-a608-6b21d8f446f1" providerId="ADAL" clId="{67F6ED54-4CB1-49A0-9165-340CABAE30BD}" dt="2023-10-02T12:36:03.587" v="432" actId="113"/>
          <ac:graphicFrameMkLst>
            <pc:docMk/>
            <pc:sldMk cId="2566518573" sldId="338"/>
            <ac:graphicFrameMk id="10" creationId="{4D2B5B2A-F951-D4D9-8596-F993543211E1}"/>
          </ac:graphicFrameMkLst>
        </pc:graphicFrameChg>
      </pc:sldChg>
      <pc:sldChg chg="modSp add mod modTransition">
        <pc:chgData name="Triin Melnik" userId="cd66dfd6-9e27-4696-a608-6b21d8f446f1" providerId="ADAL" clId="{67F6ED54-4CB1-49A0-9165-340CABAE30BD}" dt="2023-10-03T08:00:24.881" v="821"/>
        <pc:sldMkLst>
          <pc:docMk/>
          <pc:sldMk cId="3397145165" sldId="339"/>
        </pc:sldMkLst>
        <pc:graphicFrameChg chg="mod modGraphic">
          <ac:chgData name="Triin Melnik" userId="cd66dfd6-9e27-4696-a608-6b21d8f446f1" providerId="ADAL" clId="{67F6ED54-4CB1-49A0-9165-340CABAE30BD}" dt="2023-10-02T12:38:46.335" v="461" actId="14100"/>
          <ac:graphicFrameMkLst>
            <pc:docMk/>
            <pc:sldMk cId="3397145165" sldId="339"/>
            <ac:graphicFrameMk id="10" creationId="{4D2B5B2A-F951-D4D9-8596-F993543211E1}"/>
          </ac:graphicFrameMkLst>
        </pc:graphicFrameChg>
      </pc:sldChg>
      <pc:sldChg chg="addSp delSp modSp new mod modTransition modClrScheme chgLayout">
        <pc:chgData name="Triin Melnik" userId="cd66dfd6-9e27-4696-a608-6b21d8f446f1" providerId="ADAL" clId="{67F6ED54-4CB1-49A0-9165-340CABAE30BD}" dt="2023-10-02T12:54:56.851" v="687"/>
        <pc:sldMkLst>
          <pc:docMk/>
          <pc:sldMk cId="241285388" sldId="340"/>
        </pc:sldMkLst>
        <pc:spChg chg="del mod ord">
          <ac:chgData name="Triin Melnik" userId="cd66dfd6-9e27-4696-a608-6b21d8f446f1" providerId="ADAL" clId="{67F6ED54-4CB1-49A0-9165-340CABAE30BD}" dt="2023-10-02T12:41:22.652" v="463" actId="700"/>
          <ac:spMkLst>
            <pc:docMk/>
            <pc:sldMk cId="241285388" sldId="340"/>
            <ac:spMk id="2" creationId="{5065EB16-1F26-2564-C7AB-D25DC836C7E8}"/>
          </ac:spMkLst>
        </pc:spChg>
        <pc:spChg chg="del mod ord">
          <ac:chgData name="Triin Melnik" userId="cd66dfd6-9e27-4696-a608-6b21d8f446f1" providerId="ADAL" clId="{67F6ED54-4CB1-49A0-9165-340CABAE30BD}" dt="2023-10-02T12:41:22.652" v="463" actId="700"/>
          <ac:spMkLst>
            <pc:docMk/>
            <pc:sldMk cId="241285388" sldId="340"/>
            <ac:spMk id="3" creationId="{3C142A10-7D75-B2E8-33E4-3A35BEB0C031}"/>
          </ac:spMkLst>
        </pc:spChg>
        <pc:spChg chg="del">
          <ac:chgData name="Triin Melnik" userId="cd66dfd6-9e27-4696-a608-6b21d8f446f1" providerId="ADAL" clId="{67F6ED54-4CB1-49A0-9165-340CABAE30BD}" dt="2023-10-02T12:41:22.652" v="463" actId="700"/>
          <ac:spMkLst>
            <pc:docMk/>
            <pc:sldMk cId="241285388" sldId="340"/>
            <ac:spMk id="4" creationId="{FC9142ED-7F1E-D158-906F-8C1DF68A24A7}"/>
          </ac:spMkLst>
        </pc:spChg>
        <pc:spChg chg="add mod ord">
          <ac:chgData name="Triin Melnik" userId="cd66dfd6-9e27-4696-a608-6b21d8f446f1" providerId="ADAL" clId="{67F6ED54-4CB1-49A0-9165-340CABAE30BD}" dt="2023-10-02T12:44:47.370" v="594" actId="113"/>
          <ac:spMkLst>
            <pc:docMk/>
            <pc:sldMk cId="241285388" sldId="340"/>
            <ac:spMk id="5" creationId="{F187B46E-642D-49F1-2AD5-D2A017CAA50D}"/>
          </ac:spMkLst>
        </pc:spChg>
        <pc:spChg chg="add del mod ord">
          <ac:chgData name="Triin Melnik" userId="cd66dfd6-9e27-4696-a608-6b21d8f446f1" providerId="ADAL" clId="{67F6ED54-4CB1-49A0-9165-340CABAE30BD}" dt="2023-10-02T12:43:19.712" v="574" actId="700"/>
          <ac:spMkLst>
            <pc:docMk/>
            <pc:sldMk cId="241285388" sldId="340"/>
            <ac:spMk id="6" creationId="{E58174DC-F888-3F35-C653-FFC64BCC1A04}"/>
          </ac:spMkLst>
        </pc:spChg>
        <pc:spChg chg="add del mod ord">
          <ac:chgData name="Triin Melnik" userId="cd66dfd6-9e27-4696-a608-6b21d8f446f1" providerId="ADAL" clId="{67F6ED54-4CB1-49A0-9165-340CABAE30BD}" dt="2023-10-02T12:43:26.943" v="575" actId="700"/>
          <ac:spMkLst>
            <pc:docMk/>
            <pc:sldMk cId="241285388" sldId="340"/>
            <ac:spMk id="7" creationId="{B8A69692-E1EA-A651-4448-E4F9DD94A95C}"/>
          </ac:spMkLst>
        </pc:spChg>
        <pc:spChg chg="add mod ord">
          <ac:chgData name="Triin Melnik" userId="cd66dfd6-9e27-4696-a608-6b21d8f446f1" providerId="ADAL" clId="{67F6ED54-4CB1-49A0-9165-340CABAE30BD}" dt="2023-10-02T12:48:42.802" v="659"/>
          <ac:spMkLst>
            <pc:docMk/>
            <pc:sldMk cId="241285388" sldId="340"/>
            <ac:spMk id="8" creationId="{3DB6535A-63E5-7B78-6C42-8BCF0236EDD8}"/>
          </ac:spMkLst>
        </pc:spChg>
        <pc:spChg chg="add del mod">
          <ac:chgData name="Triin Melnik" userId="cd66dfd6-9e27-4696-a608-6b21d8f446f1" providerId="ADAL" clId="{67F6ED54-4CB1-49A0-9165-340CABAE30BD}" dt="2023-10-02T12:44:41.296" v="592" actId="478"/>
          <ac:spMkLst>
            <pc:docMk/>
            <pc:sldMk cId="241285388" sldId="340"/>
            <ac:spMk id="9" creationId="{BF652070-A482-9D5A-8C17-18F9C89A19C9}"/>
          </ac:spMkLst>
        </pc:spChg>
        <pc:picChg chg="add mod">
          <ac:chgData name="Triin Melnik" userId="cd66dfd6-9e27-4696-a608-6b21d8f446f1" providerId="ADAL" clId="{67F6ED54-4CB1-49A0-9165-340CABAE30BD}" dt="2023-10-02T12:54:34.271" v="678" actId="1076"/>
          <ac:picMkLst>
            <pc:docMk/>
            <pc:sldMk cId="241285388" sldId="340"/>
            <ac:picMk id="11" creationId="{4EBFFC2B-C670-204A-0E1D-1E04DF7572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1B91A-4A60-2B4D-B9DD-15640749E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09479-6069-9049-A343-A44DC489C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00" y="1836000"/>
            <a:ext cx="7020000" cy="2880000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7FA61-098B-C34D-8384-A7240341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00" y="4723475"/>
            <a:ext cx="7020000" cy="541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649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1316A8-FF2F-D148-88FA-9916D393E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706D5A-F0E1-4E4B-9020-8441CC45F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36D4-DBAA-A245-B8F9-B89F0348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BF1D-AC89-C74D-B639-FD1BC063D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600" y="2520000"/>
            <a:ext cx="2127600" cy="301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FA5B-08C5-204C-895F-E24F5199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7600" y="2520000"/>
            <a:ext cx="7354800" cy="301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02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1B91A-4A60-2B4D-B9DD-15640749E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09479-6069-9049-A343-A44DC489C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00" y="1836000"/>
            <a:ext cx="7020000" cy="2880000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7FA61-098B-C34D-8384-A7240341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00" y="4723475"/>
            <a:ext cx="7020000" cy="541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646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A375D3-79F2-A74D-BEDE-290793297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0D376-BEB2-1E44-BBF1-B06543C7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6E83-2B20-724D-8AAB-CFB148D3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0620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68D2658-C8D8-4D40-9A4F-E1E1A688B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0D376-BEB2-1E44-BBF1-B06543C7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6E83-2B20-724D-8AAB-CFB148D3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93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339FEB-DE06-EC4B-9E91-AC0A0AD0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336D4-DBAA-A245-B8F9-B89F0348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BF1D-AC89-C74D-B639-FD1BC063D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600" y="2520000"/>
            <a:ext cx="4759200" cy="301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FA5B-08C5-204C-895F-E24F5199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1200" y="2520000"/>
            <a:ext cx="4759200" cy="3016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942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69B7F0A4-4BC6-4A1B-BE29-D78DE3EEF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0D376-BEB2-1E44-BBF1-B06543C7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6E83-2B20-724D-8AAB-CFB148D3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785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6E9FC86-3F20-46BD-B14D-A888E37F8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0D376-BEB2-1E44-BBF1-B06543C7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6E83-2B20-724D-8AAB-CFB148D3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961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339FEB-DE06-EC4B-9E91-AC0A0AD0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336D4-DBAA-A245-B8F9-B89F0348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BF1D-AC89-C74D-B639-FD1BC063D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600" y="2520000"/>
            <a:ext cx="4759200" cy="301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FA5B-08C5-204C-895F-E24F5199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1200" y="2520000"/>
            <a:ext cx="4759200" cy="3016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330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8A26F8C-487F-4B4D-BE69-53A79E533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336D4-DBAA-A245-B8F9-B89F0348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BF1D-AC89-C74D-B639-FD1BC063D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600" y="2520000"/>
            <a:ext cx="4759200" cy="301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FA5B-08C5-204C-895F-E24F5199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1200" y="2520000"/>
            <a:ext cx="4759200" cy="3016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9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E34E9-4DF1-5346-82B3-A7B8684F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00" y="601200"/>
            <a:ext cx="8292267" cy="132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C2296-E790-1D4F-9E45-21302BC93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600" y="2520000"/>
            <a:ext cx="10411200" cy="301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54996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63" r:id="rId5"/>
    <p:sldLayoutId id="2147483665" r:id="rId6"/>
    <p:sldLayoutId id="2147483666" r:id="rId7"/>
    <p:sldLayoutId id="2147483667" r:id="rId8"/>
    <p:sldLayoutId id="2147483662" r:id="rId9"/>
    <p:sldLayoutId id="2147483655" r:id="rId10"/>
    <p:sldLayoutId id="2147483654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igiriiul.sisekaitse.ee/handle/123456789/3422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riiul.sisekaitse.ee/handle/123456789/317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iscram.org/index.php/Proceedings/article/view/10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59177-8_1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5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95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8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2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4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96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94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3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6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9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80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giriiul.sisekaitse.ee/handle/123456789/3491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riiul.sisekaitse.e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igiriiul.sisekaitse.ee/handle/123456789/2975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igiriiul.sisekaitse.ee/handle/123456789/3170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igiriiul.sisekaitse.ee/handle/123456789/328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D742921B-D1A4-AA0D-9144-B9840023BE77}"/>
              </a:ext>
            </a:extLst>
          </p:cNvPr>
          <p:cNvSpPr/>
          <p:nvPr/>
        </p:nvSpPr>
        <p:spPr>
          <a:xfrm>
            <a:off x="7314977" y="-63837"/>
            <a:ext cx="4898455" cy="6914693"/>
          </a:xfrm>
          <a:custGeom>
            <a:avLst/>
            <a:gdLst>
              <a:gd name="connsiteX0" fmla="*/ 0 w 3126806"/>
              <a:gd name="connsiteY0" fmla="*/ 3442830 h 3442830"/>
              <a:gd name="connsiteX1" fmla="*/ 781702 w 3126806"/>
              <a:gd name="connsiteY1" fmla="*/ 0 h 3442830"/>
              <a:gd name="connsiteX2" fmla="*/ 3126806 w 3126806"/>
              <a:gd name="connsiteY2" fmla="*/ 0 h 3442830"/>
              <a:gd name="connsiteX3" fmla="*/ 2345105 w 3126806"/>
              <a:gd name="connsiteY3" fmla="*/ 3442830 h 3442830"/>
              <a:gd name="connsiteX4" fmla="*/ 0 w 3126806"/>
              <a:gd name="connsiteY4" fmla="*/ 3442830 h 3442830"/>
              <a:gd name="connsiteX0" fmla="*/ 0 w 3998343"/>
              <a:gd name="connsiteY0" fmla="*/ 4885868 h 4885868"/>
              <a:gd name="connsiteX1" fmla="*/ 1653239 w 3998343"/>
              <a:gd name="connsiteY1" fmla="*/ 0 h 4885868"/>
              <a:gd name="connsiteX2" fmla="*/ 3998343 w 3998343"/>
              <a:gd name="connsiteY2" fmla="*/ 0 h 4885868"/>
              <a:gd name="connsiteX3" fmla="*/ 3216642 w 3998343"/>
              <a:gd name="connsiteY3" fmla="*/ 3442830 h 4885868"/>
              <a:gd name="connsiteX4" fmla="*/ 0 w 3998343"/>
              <a:gd name="connsiteY4" fmla="*/ 4885868 h 4885868"/>
              <a:gd name="connsiteX0" fmla="*/ 0 w 4888279"/>
              <a:gd name="connsiteY0" fmla="*/ 4885868 h 4885868"/>
              <a:gd name="connsiteX1" fmla="*/ 1653239 w 4888279"/>
              <a:gd name="connsiteY1" fmla="*/ 0 h 4885868"/>
              <a:gd name="connsiteX2" fmla="*/ 3998343 w 4888279"/>
              <a:gd name="connsiteY2" fmla="*/ 0 h 4885868"/>
              <a:gd name="connsiteX3" fmla="*/ 4888279 w 4888279"/>
              <a:gd name="connsiteY3" fmla="*/ 4885868 h 4885868"/>
              <a:gd name="connsiteX4" fmla="*/ 0 w 4888279"/>
              <a:gd name="connsiteY4" fmla="*/ 4885868 h 4885868"/>
              <a:gd name="connsiteX0" fmla="*/ 0 w 4898455"/>
              <a:gd name="connsiteY0" fmla="*/ 6914693 h 6914693"/>
              <a:gd name="connsiteX1" fmla="*/ 1653239 w 4898455"/>
              <a:gd name="connsiteY1" fmla="*/ 2028825 h 6914693"/>
              <a:gd name="connsiteX2" fmla="*/ 4898455 w 4898455"/>
              <a:gd name="connsiteY2" fmla="*/ 0 h 6914693"/>
              <a:gd name="connsiteX3" fmla="*/ 4888279 w 4898455"/>
              <a:gd name="connsiteY3" fmla="*/ 6914693 h 6914693"/>
              <a:gd name="connsiteX4" fmla="*/ 0 w 4898455"/>
              <a:gd name="connsiteY4" fmla="*/ 6914693 h 6914693"/>
              <a:gd name="connsiteX0" fmla="*/ 0 w 4898455"/>
              <a:gd name="connsiteY0" fmla="*/ 6914693 h 6914693"/>
              <a:gd name="connsiteX1" fmla="*/ 1446070 w 4898455"/>
              <a:gd name="connsiteY1" fmla="*/ 2043113 h 6914693"/>
              <a:gd name="connsiteX2" fmla="*/ 4898455 w 4898455"/>
              <a:gd name="connsiteY2" fmla="*/ 0 h 6914693"/>
              <a:gd name="connsiteX3" fmla="*/ 4888279 w 4898455"/>
              <a:gd name="connsiteY3" fmla="*/ 6914693 h 6914693"/>
              <a:gd name="connsiteX4" fmla="*/ 0 w 4898455"/>
              <a:gd name="connsiteY4" fmla="*/ 6914693 h 691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455" h="6914693">
                <a:moveTo>
                  <a:pt x="0" y="6914693"/>
                </a:moveTo>
                <a:lnTo>
                  <a:pt x="1446070" y="2043113"/>
                </a:lnTo>
                <a:lnTo>
                  <a:pt x="4898455" y="0"/>
                </a:lnTo>
                <a:lnTo>
                  <a:pt x="4888279" y="6914693"/>
                </a:lnTo>
                <a:lnTo>
                  <a:pt x="0" y="6914693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D0DE8A-7CC1-4A29-A1DB-E5A0F3C86385}"/>
              </a:ext>
            </a:extLst>
          </p:cNvPr>
          <p:cNvSpPr txBox="1">
            <a:spLocks/>
          </p:cNvSpPr>
          <p:nvPr/>
        </p:nvSpPr>
        <p:spPr>
          <a:xfrm>
            <a:off x="868893" y="1994924"/>
            <a:ext cx="7465011" cy="2187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t-EE" sz="4500" dirty="0"/>
              <a:t>Päästekolledži teabepäev</a:t>
            </a:r>
          </a:p>
          <a:p>
            <a:endParaRPr lang="et-EE" sz="4500" dirty="0"/>
          </a:p>
          <a:p>
            <a:r>
              <a:rPr lang="et-EE" sz="3200" b="0" dirty="0"/>
              <a:t>Sirutuspaus</a:t>
            </a:r>
            <a:endParaRPr lang="fi-FI" sz="3200" b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A8E587F-70E3-4483-B3E9-C4535165DAC0}"/>
              </a:ext>
            </a:extLst>
          </p:cNvPr>
          <p:cNvSpPr txBox="1">
            <a:spLocks/>
          </p:cNvSpPr>
          <p:nvPr/>
        </p:nvSpPr>
        <p:spPr>
          <a:xfrm>
            <a:off x="874656" y="4428793"/>
            <a:ext cx="5648692" cy="810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  <a:p>
            <a:r>
              <a:rPr lang="et-EE" dirty="0"/>
              <a:t>2. oktoober 2024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93318EC-C15C-3E25-DA14-61E171057E98}"/>
              </a:ext>
            </a:extLst>
          </p:cNvPr>
          <p:cNvSpPr/>
          <p:nvPr/>
        </p:nvSpPr>
        <p:spPr>
          <a:xfrm rot="10800000">
            <a:off x="5426050" y="1"/>
            <a:ext cx="4747097" cy="1964987"/>
          </a:xfrm>
          <a:prstGeom prst="triangle">
            <a:avLst>
              <a:gd name="adj" fmla="val 29595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B378694-223F-C1A4-ACD8-4F2FBDDF5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685" y="122224"/>
            <a:ext cx="2381497" cy="26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2AC67-0042-D0E6-4C5B-0161704E3D10}"/>
              </a:ext>
            </a:extLst>
          </p:cNvPr>
          <p:cNvSpPr txBox="1"/>
          <p:nvPr/>
        </p:nvSpPr>
        <p:spPr>
          <a:xfrm>
            <a:off x="6957887" y="4447662"/>
            <a:ext cx="276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Link </a:t>
            </a:r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SIIN</a:t>
            </a:r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et-E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9546E-5F31-92BE-10F1-BECEFA3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520000"/>
            <a:ext cx="5505600" cy="2327772"/>
          </a:xfrm>
        </p:spPr>
        <p:txBody>
          <a:bodyPr/>
          <a:lstStyle/>
          <a:p>
            <a:r>
              <a:rPr lang="et-EE" sz="2400" dirty="0"/>
              <a:t>Artikkel </a:t>
            </a:r>
            <a:r>
              <a:rPr lang="et-EE" sz="2400" b="1" dirty="0"/>
              <a:t>„Professor Eduard Raska as </a:t>
            </a:r>
            <a:r>
              <a:rPr lang="et-EE" sz="2400" b="1" dirty="0" err="1"/>
              <a:t>an</a:t>
            </a:r>
            <a:r>
              <a:rPr lang="et-EE" sz="2400" b="1" dirty="0"/>
              <a:t> </a:t>
            </a:r>
            <a:r>
              <a:rPr lang="et-EE" sz="2400" b="1" dirty="0" err="1"/>
              <a:t>Outstanding</a:t>
            </a:r>
            <a:r>
              <a:rPr lang="et-EE" sz="2400" b="1" dirty="0"/>
              <a:t> </a:t>
            </a:r>
            <a:r>
              <a:rPr lang="et-EE" sz="2400" b="1" dirty="0" err="1"/>
              <a:t>Scientist</a:t>
            </a:r>
            <a:r>
              <a:rPr lang="et-EE" sz="2400" b="1" dirty="0"/>
              <a:t> and </a:t>
            </a:r>
            <a:r>
              <a:rPr lang="et-EE" sz="2400" b="1" dirty="0" err="1"/>
              <a:t>Statesman</a:t>
            </a:r>
            <a:r>
              <a:rPr lang="et-EE" sz="2400" b="1" dirty="0"/>
              <a:t>“</a:t>
            </a:r>
          </a:p>
          <a:p>
            <a:r>
              <a:rPr lang="et-EE" sz="2400" dirty="0"/>
              <a:t>Jüri Saar, Feliks </a:t>
            </a:r>
            <a:r>
              <a:rPr lang="et-EE" sz="2400" dirty="0" err="1"/>
              <a:t>Angelstok</a:t>
            </a:r>
            <a:endParaRPr lang="et-EE" sz="2400" dirty="0"/>
          </a:p>
          <a:p>
            <a:endParaRPr lang="et-E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0F42E-510E-8363-D2C1-70E11B68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10" y="0"/>
            <a:ext cx="4692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88E6-0A62-EAEA-7B63-2147509C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D0D7-497E-FE7E-63FB-90E2A4D2A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284" y="4138829"/>
            <a:ext cx="5498280" cy="2107800"/>
          </a:xfrm>
        </p:spPr>
        <p:txBody>
          <a:bodyPr/>
          <a:lstStyle/>
          <a:p>
            <a:r>
              <a:rPr lang="et-EE" sz="2400" dirty="0"/>
              <a:t>Artikkel „</a:t>
            </a:r>
            <a:r>
              <a:rPr lang="fi-FI" sz="2400" b="1" i="0" u="none" strike="noStrike" baseline="0" dirty="0" err="1">
                <a:solidFill>
                  <a:srgbClr val="000000"/>
                </a:solidFill>
              </a:rPr>
              <a:t>Tugi</a:t>
            </a:r>
            <a:r>
              <a:rPr lang="fi-FI" sz="2400" b="1" i="0" u="none" strike="noStrike" baseline="0" dirty="0">
                <a:solidFill>
                  <a:srgbClr val="000000"/>
                </a:solidFill>
              </a:rPr>
              <a:t> ja </a:t>
            </a:r>
            <a:r>
              <a:rPr lang="fi-FI" sz="2400" b="1" i="0" u="none" strike="noStrike" baseline="0" dirty="0" err="1">
                <a:solidFill>
                  <a:srgbClr val="000000"/>
                </a:solidFill>
              </a:rPr>
              <a:t>areng</a:t>
            </a:r>
            <a:r>
              <a:rPr lang="fi-FI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400" b="1" i="0" u="none" strike="noStrike" baseline="0" dirty="0" err="1">
                <a:solidFill>
                  <a:srgbClr val="000000"/>
                </a:solidFill>
              </a:rPr>
              <a:t>akadeemilises</a:t>
            </a:r>
            <a:r>
              <a:rPr lang="fi-FI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2400" b="1" i="0" u="none" strike="noStrike" baseline="0" dirty="0" err="1">
                <a:solidFill>
                  <a:srgbClr val="000000"/>
                </a:solidFill>
              </a:rPr>
              <a:t>kirjutamises</a:t>
            </a:r>
            <a:r>
              <a:rPr lang="et-EE" sz="2400" dirty="0">
                <a:solidFill>
                  <a:srgbClr val="000000"/>
                </a:solidFill>
              </a:rPr>
              <a:t>“ </a:t>
            </a:r>
          </a:p>
          <a:p>
            <a:r>
              <a:rPr lang="et-EE" sz="2400" dirty="0">
                <a:solidFill>
                  <a:srgbClr val="000000"/>
                </a:solidFill>
              </a:rPr>
              <a:t>Reet Kasepalu ja Jaanis Otsla</a:t>
            </a:r>
          </a:p>
          <a:p>
            <a:endParaRPr lang="et-EE" sz="1800" b="0" i="0" u="none" strike="noStrike" baseline="0" dirty="0">
              <a:solidFill>
                <a:srgbClr val="000000"/>
              </a:solidFill>
              <a:latin typeface="Exo 2 Thin"/>
            </a:endParaRPr>
          </a:p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C83F7-128E-E5E1-A6D6-9C5A8C27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5" y="525629"/>
            <a:ext cx="8567282" cy="342225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B56C92-BBB0-D203-797A-C6BD1C14653D}"/>
              </a:ext>
            </a:extLst>
          </p:cNvPr>
          <p:cNvSpPr>
            <a:spLocks noGrp="1"/>
          </p:cNvSpPr>
          <p:nvPr/>
        </p:nvSpPr>
        <p:spPr>
          <a:xfrm>
            <a:off x="7432801" y="4712951"/>
            <a:ext cx="4759199" cy="959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Link </a:t>
            </a:r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  <a:hlinkClick r:id="rId3"/>
              </a:rPr>
              <a:t>SIIN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8A54-C336-C8FA-9CEC-5DF8BFB0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600" y="4644570"/>
            <a:ext cx="6494914" cy="1095429"/>
          </a:xfrm>
        </p:spPr>
        <p:txBody>
          <a:bodyPr/>
          <a:lstStyle/>
          <a:p>
            <a:r>
              <a:rPr lang="et-EE" sz="2400" dirty="0"/>
              <a:t>Stella Polikarpus, Reet Kasepalu, Kärt Reitel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661D6-8C14-F32A-2379-21C8F4F2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9" y="204611"/>
            <a:ext cx="8236629" cy="44399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6C63EB-F401-4A1D-28B4-9AF153924EEC}"/>
              </a:ext>
            </a:extLst>
          </p:cNvPr>
          <p:cNvSpPr>
            <a:spLocks noGrp="1"/>
          </p:cNvSpPr>
          <p:nvPr/>
        </p:nvSpPr>
        <p:spPr>
          <a:xfrm>
            <a:off x="7432802" y="4712951"/>
            <a:ext cx="4222170" cy="959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800" b="1">
                <a:latin typeface="Arial Black" panose="020B0604020202020204" pitchFamily="34" charset="0"/>
                <a:cs typeface="Arial Black" panose="020B0604020202020204" pitchFamily="34" charset="0"/>
              </a:rPr>
              <a:t>Link </a:t>
            </a:r>
            <a:r>
              <a:rPr lang="et-EE" sz="2800" b="1">
                <a:latin typeface="Arial Black" panose="020B0604020202020204" pitchFamily="34" charset="0"/>
                <a:cs typeface="Arial Black" panose="020B0604020202020204" pitchFamily="34" charset="0"/>
                <a:hlinkClick r:id="rId3"/>
              </a:rPr>
              <a:t>SIIN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6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C3E4-F387-FB62-7496-E1E10B8C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00" y="4416171"/>
            <a:ext cx="10411200" cy="747086"/>
          </a:xfrm>
        </p:spPr>
        <p:txBody>
          <a:bodyPr/>
          <a:lstStyle/>
          <a:p>
            <a:r>
              <a:rPr lang="et-EE" sz="2400" dirty="0"/>
              <a:t>„</a:t>
            </a:r>
            <a:r>
              <a:rPr lang="en-US" sz="2400" dirty="0"/>
              <a:t>Report from Case Studies: Fire Chemistry and Fire </a:t>
            </a:r>
            <a:r>
              <a:rPr lang="en-US" sz="2400" dirty="0" err="1"/>
              <a:t>Visualisation</a:t>
            </a:r>
            <a:r>
              <a:rPr lang="en-US" sz="2400" dirty="0"/>
              <a:t> in the Classroom</a:t>
            </a:r>
            <a:r>
              <a:rPr lang="et-EE" sz="2400" dirty="0"/>
              <a:t>“</a:t>
            </a:r>
          </a:p>
          <a:p>
            <a:r>
              <a:rPr lang="et-EE" sz="2400" dirty="0"/>
              <a:t>Reet Kasepalu, Stella Polikarpus, Kärt Reitel, Regina Kaasik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DE1CB-7013-2BCF-2E1F-3373D2253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2" r="1485" b="7909"/>
          <a:stretch/>
        </p:blipFill>
        <p:spPr>
          <a:xfrm>
            <a:off x="0" y="1436914"/>
            <a:ext cx="9782629" cy="26706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8EA79A-DEFB-C56C-8D20-4EB12FEE79BE}"/>
              </a:ext>
            </a:extLst>
          </p:cNvPr>
          <p:cNvSpPr>
            <a:spLocks noGrp="1"/>
          </p:cNvSpPr>
          <p:nvPr/>
        </p:nvSpPr>
        <p:spPr>
          <a:xfrm>
            <a:off x="9202057" y="5739273"/>
            <a:ext cx="2989943" cy="959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Link </a:t>
            </a:r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  <a:hlinkClick r:id="rId3"/>
              </a:rPr>
              <a:t>SIIN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5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3A07-1CF9-5416-FD7C-EB169695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Valminud on CBRN e-õppemoodul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9EBE-001C-311D-A70A-0BE090E03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600" y="5166360"/>
            <a:ext cx="7718904" cy="475488"/>
          </a:xfrm>
        </p:spPr>
        <p:txBody>
          <a:bodyPr/>
          <a:lstStyle/>
          <a:p>
            <a:r>
              <a:rPr lang="et-EE" sz="2400"/>
              <a:t>Kontaktisikud e-õppe teemal: Triin Melnik ja Tiina Karu.</a:t>
            </a:r>
            <a:endParaRPr lang="et-E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CAA25-4D4B-9FF2-2689-87473D2A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780440"/>
            <a:ext cx="9137904" cy="32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7C8312-5C72-46AD-9DAA-1F4736ED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74" y="2603472"/>
            <a:ext cx="5623716" cy="1686306"/>
          </a:xfrm>
        </p:spPr>
        <p:txBody>
          <a:bodyPr/>
          <a:lstStyle/>
          <a:p>
            <a:r>
              <a:rPr lang="et-EE" dirty="0"/>
              <a:t>Päästekolledži 2024. aasta kevadel kaitstud lõputööd</a:t>
            </a:r>
            <a:endParaRPr lang="en-EE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0F3ED43-2A4B-4292-11F6-457CCDD986C9}"/>
              </a:ext>
            </a:extLst>
          </p:cNvPr>
          <p:cNvSpPr/>
          <p:nvPr/>
        </p:nvSpPr>
        <p:spPr>
          <a:xfrm>
            <a:off x="5363912" y="-2526"/>
            <a:ext cx="6835904" cy="1970751"/>
          </a:xfrm>
          <a:custGeom>
            <a:avLst/>
            <a:gdLst>
              <a:gd name="connsiteX0" fmla="*/ 0 w 2193566"/>
              <a:gd name="connsiteY0" fmla="*/ 1324800 h 1324800"/>
              <a:gd name="connsiteX1" fmla="*/ 0 w 2193566"/>
              <a:gd name="connsiteY1" fmla="*/ 0 h 1324800"/>
              <a:gd name="connsiteX2" fmla="*/ 2193566 w 2193566"/>
              <a:gd name="connsiteY2" fmla="*/ 1324800 h 1324800"/>
              <a:gd name="connsiteX3" fmla="*/ 0 w 2193566"/>
              <a:gd name="connsiteY3" fmla="*/ 1324800 h 1324800"/>
              <a:gd name="connsiteX0" fmla="*/ 0 w 4157784"/>
              <a:gd name="connsiteY0" fmla="*/ 1918769 h 1918769"/>
              <a:gd name="connsiteX1" fmla="*/ 4157784 w 4157784"/>
              <a:gd name="connsiteY1" fmla="*/ 0 h 1918769"/>
              <a:gd name="connsiteX2" fmla="*/ 2193566 w 4157784"/>
              <a:gd name="connsiteY2" fmla="*/ 1918769 h 1918769"/>
              <a:gd name="connsiteX3" fmla="*/ 0 w 4157784"/>
              <a:gd name="connsiteY3" fmla="*/ 1918769 h 1918769"/>
              <a:gd name="connsiteX0" fmla="*/ 0 w 10985873"/>
              <a:gd name="connsiteY0" fmla="*/ 1918769 h 1918769"/>
              <a:gd name="connsiteX1" fmla="*/ 4157784 w 10985873"/>
              <a:gd name="connsiteY1" fmla="*/ 0 h 1918769"/>
              <a:gd name="connsiteX2" fmla="*/ 10985873 w 10985873"/>
              <a:gd name="connsiteY2" fmla="*/ 11815 h 1918769"/>
              <a:gd name="connsiteX3" fmla="*/ 0 w 10985873"/>
              <a:gd name="connsiteY3" fmla="*/ 1918769 h 1918769"/>
              <a:gd name="connsiteX0" fmla="*/ 4915877 w 6828089"/>
              <a:gd name="connsiteY0" fmla="*/ 1965662 h 1965662"/>
              <a:gd name="connsiteX1" fmla="*/ 0 w 6828089"/>
              <a:gd name="connsiteY1" fmla="*/ 0 h 1965662"/>
              <a:gd name="connsiteX2" fmla="*/ 6828089 w 6828089"/>
              <a:gd name="connsiteY2" fmla="*/ 11815 h 1965662"/>
              <a:gd name="connsiteX3" fmla="*/ 4915877 w 6828089"/>
              <a:gd name="connsiteY3" fmla="*/ 1965662 h 1965662"/>
              <a:gd name="connsiteX0" fmla="*/ 4915877 w 6835904"/>
              <a:gd name="connsiteY0" fmla="*/ 1965662 h 1965662"/>
              <a:gd name="connsiteX1" fmla="*/ 0 w 6835904"/>
              <a:gd name="connsiteY1" fmla="*/ 0 h 1965662"/>
              <a:gd name="connsiteX2" fmla="*/ 6835904 w 6835904"/>
              <a:gd name="connsiteY2" fmla="*/ 4005 h 1965662"/>
              <a:gd name="connsiteX3" fmla="*/ 4915877 w 6835904"/>
              <a:gd name="connsiteY3" fmla="*/ 1965662 h 1965662"/>
              <a:gd name="connsiteX0" fmla="*/ 4915877 w 6835904"/>
              <a:gd name="connsiteY0" fmla="*/ 1969467 h 1969467"/>
              <a:gd name="connsiteX1" fmla="*/ 0 w 6835904"/>
              <a:gd name="connsiteY1" fmla="*/ 3805 h 1969467"/>
              <a:gd name="connsiteX2" fmla="*/ 6835904 w 6835904"/>
              <a:gd name="connsiteY2" fmla="*/ 0 h 1969467"/>
              <a:gd name="connsiteX3" fmla="*/ 4915877 w 6835904"/>
              <a:gd name="connsiteY3" fmla="*/ 1969467 h 1969467"/>
              <a:gd name="connsiteX0" fmla="*/ 4884615 w 6835904"/>
              <a:gd name="connsiteY0" fmla="*/ 1969467 h 1969467"/>
              <a:gd name="connsiteX1" fmla="*/ 0 w 6835904"/>
              <a:gd name="connsiteY1" fmla="*/ 3805 h 1969467"/>
              <a:gd name="connsiteX2" fmla="*/ 6835904 w 6835904"/>
              <a:gd name="connsiteY2" fmla="*/ 0 h 1969467"/>
              <a:gd name="connsiteX3" fmla="*/ 4884615 w 6835904"/>
              <a:gd name="connsiteY3" fmla="*/ 1969467 h 19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904" h="1969467">
                <a:moveTo>
                  <a:pt x="4884615" y="1969467"/>
                </a:moveTo>
                <a:lnTo>
                  <a:pt x="0" y="3805"/>
                </a:lnTo>
                <a:lnTo>
                  <a:pt x="6835904" y="0"/>
                </a:lnTo>
                <a:lnTo>
                  <a:pt x="4884615" y="1969467"/>
                </a:lnTo>
                <a:close/>
              </a:path>
            </a:pathLst>
          </a:custGeom>
          <a:solidFill>
            <a:srgbClr val="D287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20AF6-E903-DB98-9187-1FD62C84E4B5}"/>
              </a:ext>
            </a:extLst>
          </p:cNvPr>
          <p:cNvSpPr/>
          <p:nvPr/>
        </p:nvSpPr>
        <p:spPr>
          <a:xfrm>
            <a:off x="5329060" y="1967174"/>
            <a:ext cx="6862940" cy="4889543"/>
          </a:xfrm>
          <a:custGeom>
            <a:avLst/>
            <a:gdLst>
              <a:gd name="connsiteX0" fmla="*/ 0 w 4877833"/>
              <a:gd name="connsiteY0" fmla="*/ 0 h 4880678"/>
              <a:gd name="connsiteX1" fmla="*/ 4877833 w 4877833"/>
              <a:gd name="connsiteY1" fmla="*/ 0 h 4880678"/>
              <a:gd name="connsiteX2" fmla="*/ 4877833 w 4877833"/>
              <a:gd name="connsiteY2" fmla="*/ 4880678 h 4880678"/>
              <a:gd name="connsiteX3" fmla="*/ 0 w 4877833"/>
              <a:gd name="connsiteY3" fmla="*/ 4880678 h 4880678"/>
              <a:gd name="connsiteX4" fmla="*/ 0 w 4877833"/>
              <a:gd name="connsiteY4" fmla="*/ 0 h 4880678"/>
              <a:gd name="connsiteX0" fmla="*/ 1985107 w 6862940"/>
              <a:gd name="connsiteY0" fmla="*/ 0 h 4880678"/>
              <a:gd name="connsiteX1" fmla="*/ 6862940 w 6862940"/>
              <a:gd name="connsiteY1" fmla="*/ 0 h 4880678"/>
              <a:gd name="connsiteX2" fmla="*/ 6862940 w 6862940"/>
              <a:gd name="connsiteY2" fmla="*/ 4880678 h 4880678"/>
              <a:gd name="connsiteX3" fmla="*/ 0 w 6862940"/>
              <a:gd name="connsiteY3" fmla="*/ 4880678 h 4880678"/>
              <a:gd name="connsiteX4" fmla="*/ 1985107 w 6862940"/>
              <a:gd name="connsiteY4" fmla="*/ 0 h 488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940" h="4880678">
                <a:moveTo>
                  <a:pt x="1985107" y="0"/>
                </a:moveTo>
                <a:lnTo>
                  <a:pt x="6862940" y="0"/>
                </a:lnTo>
                <a:lnTo>
                  <a:pt x="6862940" y="4880678"/>
                </a:lnTo>
                <a:lnTo>
                  <a:pt x="0" y="4880678"/>
                </a:lnTo>
                <a:lnTo>
                  <a:pt x="1985107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836C9E00-BFE9-5824-84BB-411299CB5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112" y="439156"/>
            <a:ext cx="1229733" cy="125656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291FBF-0561-3449-CE84-E5ED88A16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73" y="5901645"/>
            <a:ext cx="2667005" cy="1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4" y="1398612"/>
            <a:ext cx="8969900" cy="2560688"/>
          </a:xfrm>
        </p:spPr>
        <p:txBody>
          <a:bodyPr/>
          <a:lstStyle/>
          <a:p>
            <a:r>
              <a:rPr lang="et-EE" dirty="0"/>
              <a:t>Masskannatanutega saasteärastuse personali juhend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4" y="3765276"/>
            <a:ext cx="4568601" cy="1559111"/>
          </a:xfrm>
        </p:spPr>
        <p:txBody>
          <a:bodyPr/>
          <a:lstStyle/>
          <a:p>
            <a:r>
              <a:rPr lang="et-EE" sz="2400" dirty="0"/>
              <a:t>Lõputöö autor: Aleksandr Šadrin </a:t>
            </a:r>
          </a:p>
          <a:p>
            <a:r>
              <a:rPr lang="et-EE" sz="2400" dirty="0"/>
              <a:t>Juhendaja: Triin Melnik, Ruti Enn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pPr algn="r"/>
            <a:r>
              <a:rPr lang="et-EE" dirty="0"/>
              <a:t> </a:t>
            </a:r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636A1-2FC5-82BB-D923-56A9409B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94" y="542269"/>
            <a:ext cx="8339377" cy="1983217"/>
          </a:xfrm>
        </p:spPr>
        <p:txBody>
          <a:bodyPr/>
          <a:lstStyle/>
          <a:p>
            <a:r>
              <a:rPr lang="et-EE" dirty="0"/>
              <a:t>Demineerimistöö käigus tekkinud metallijäätmete käitlemise võimalused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94" y="3674398"/>
            <a:ext cx="5828406" cy="1559111"/>
          </a:xfrm>
        </p:spPr>
        <p:txBody>
          <a:bodyPr/>
          <a:lstStyle/>
          <a:p>
            <a:r>
              <a:rPr lang="et-EE" sz="2400" dirty="0"/>
              <a:t>Lõputöö autor: Ane Mitt</a:t>
            </a:r>
          </a:p>
          <a:p>
            <a:r>
              <a:rPr lang="et-EE" sz="2400" dirty="0"/>
              <a:t>Juhendajad: Arno Pugonen, Kärt Reitel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pPr algn="r"/>
            <a:r>
              <a:rPr lang="et-EE" dirty="0"/>
              <a:t>	</a:t>
            </a:r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C05DC-7F6A-00EC-0777-79B618E3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1" y="324555"/>
            <a:ext cx="8437240" cy="1797208"/>
          </a:xfrm>
        </p:spPr>
        <p:txBody>
          <a:bodyPr/>
          <a:lstStyle/>
          <a:p>
            <a:r>
              <a:rPr lang="et-EE" dirty="0"/>
              <a:t>Virtuaalreaalsuse prillide kasutamine keemiapääste erivõimekuse harjutuste läbiviimiseks Ida päästekeskuse komandode näitel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1" y="3630645"/>
            <a:ext cx="6408058" cy="1559111"/>
          </a:xfrm>
        </p:spPr>
        <p:txBody>
          <a:bodyPr/>
          <a:lstStyle/>
          <a:p>
            <a:r>
              <a:rPr lang="et-EE" sz="2400" dirty="0"/>
              <a:t>Lõputöö autor: Artur Sorgus</a:t>
            </a:r>
          </a:p>
          <a:p>
            <a:r>
              <a:rPr lang="et-EE" sz="2400" dirty="0"/>
              <a:t>Juhendajad: Arlee Kaugemaa, Daniel Jefimov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B191B-2D7B-EEBE-E852-521E03F7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57" y="324555"/>
            <a:ext cx="8875487" cy="2200931"/>
          </a:xfrm>
        </p:spPr>
        <p:txBody>
          <a:bodyPr/>
          <a:lstStyle/>
          <a:p>
            <a:r>
              <a:rPr lang="et-EE" dirty="0"/>
              <a:t>Kriitilise isikkoosseisuga valveteenistuse tagamine ja reageerimine elupääste sündmusele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57" y="3609651"/>
            <a:ext cx="6039557" cy="1559111"/>
          </a:xfrm>
        </p:spPr>
        <p:txBody>
          <a:bodyPr/>
          <a:lstStyle/>
          <a:p>
            <a:r>
              <a:rPr lang="et-EE" sz="2400" dirty="0"/>
              <a:t>Lõputöö autor: Eliis Roosmaa</a:t>
            </a:r>
          </a:p>
          <a:p>
            <a:r>
              <a:rPr lang="et-EE" sz="2400" dirty="0"/>
              <a:t>Juhendajad: Kady Danilas, Madis Klaassen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A3352-0DD1-A90D-8CDA-485509E1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3160-1957-4A4E-4699-1FF25A5F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Päevakava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D2B5B2A-F951-D4D9-8596-F993543211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620704"/>
              </p:ext>
            </p:extLst>
          </p:nvPr>
        </p:nvGraphicFramePr>
        <p:xfrm>
          <a:off x="885600" y="1263600"/>
          <a:ext cx="8924001" cy="440463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0898">
                  <a:extLst>
                    <a:ext uri="{9D8B030D-6E8A-4147-A177-3AD203B41FA5}">
                      <a16:colId xmlns:a16="http://schemas.microsoft.com/office/drawing/2014/main" val="3674087559"/>
                    </a:ext>
                  </a:extLst>
                </a:gridCol>
                <a:gridCol w="7513103">
                  <a:extLst>
                    <a:ext uri="{9D8B030D-6E8A-4147-A177-3AD203B41FA5}">
                      <a16:colId xmlns:a16="http://schemas.microsoft.com/office/drawing/2014/main" val="2988301848"/>
                    </a:ext>
                  </a:extLst>
                </a:gridCol>
              </a:tblGrid>
              <a:tr h="612497">
                <a:tc>
                  <a:txBody>
                    <a:bodyPr/>
                    <a:lstStyle/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10.00-10.10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Avasõnad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Jaanis Otsla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905196749"/>
                  </a:ext>
                </a:extLst>
              </a:tr>
              <a:tr h="769889">
                <a:tc gridSpan="2">
                  <a:txBody>
                    <a:bodyPr/>
                    <a:lstStyle/>
                    <a:p>
                      <a:pPr fontAlgn="ctr"/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TEADUS-, ARENDUS- JA INNOVATSIOONI- TEGEVUS PÄÄSTEKOLLEDŽIS</a:t>
                      </a:r>
                      <a:endParaRPr lang="et-EE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pPr fontAlgn="ctr"/>
                      <a:endParaRPr lang="fi-FI" sz="1600" dirty="0"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556794970"/>
                  </a:ext>
                </a:extLst>
              </a:tr>
              <a:tr h="769889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10.10-10.25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Päästekolledži uurimisrühma tutvustus</a:t>
                      </a:r>
                      <a:endParaRPr lang="fi-F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Reet Kasepalu</a:t>
                      </a:r>
                      <a:endParaRPr lang="fi-F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11798513"/>
                  </a:ext>
                </a:extLst>
              </a:tr>
              <a:tr h="726469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10.25-10.40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Väike-Maarja õppekeskuse õppeväljaku arendamise hetkeseis</a:t>
                      </a:r>
                      <a:endParaRPr lang="fi-F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Jaanis Otsla</a:t>
                      </a:r>
                      <a:endParaRPr lang="fi-F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11443907"/>
                  </a:ext>
                </a:extLst>
              </a:tr>
              <a:tr h="755490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10.40-10.55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Päästeameti kriisijuhtide koolitusvajaduse uuring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Stella Polikarpus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273489553"/>
                  </a:ext>
                </a:extLst>
              </a:tr>
              <a:tr h="704713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10.55-11.10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E-kursused elanike kriisivalmiduse tõstmiseks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Andres Parve 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09034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6" y="498726"/>
            <a:ext cx="8579557" cy="1750988"/>
          </a:xfrm>
        </p:spPr>
        <p:txBody>
          <a:bodyPr/>
          <a:lstStyle/>
          <a:p>
            <a:r>
              <a:rPr lang="et-EE" dirty="0"/>
              <a:t>Päikeseelektrisüsteemide paigaldamisega seonduvad riskid tuleohutuse kontekstis</a:t>
            </a:r>
            <a:br>
              <a:rPr lang="en-GB" dirty="0"/>
            </a:b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86" y="3591895"/>
            <a:ext cx="5981500" cy="1559111"/>
          </a:xfrm>
        </p:spPr>
        <p:txBody>
          <a:bodyPr/>
          <a:lstStyle/>
          <a:p>
            <a:r>
              <a:rPr lang="et-EE" sz="2400" dirty="0"/>
              <a:t>Lõputöö autor: Enn Valk</a:t>
            </a:r>
          </a:p>
          <a:p>
            <a:r>
              <a:rPr lang="et-EE" sz="2400" dirty="0"/>
              <a:t>Juhendajad: Riina </a:t>
            </a:r>
            <a:r>
              <a:rPr lang="et-EE" sz="2400" dirty="0" err="1"/>
              <a:t>Kroonberg</a:t>
            </a:r>
            <a:r>
              <a:rPr lang="et-EE" sz="2400" dirty="0"/>
              <a:t>, </a:t>
            </a:r>
            <a:r>
              <a:rPr lang="et-EE" sz="2400" dirty="0" err="1"/>
              <a:t>Garri</a:t>
            </a:r>
            <a:r>
              <a:rPr lang="et-EE" sz="2400" dirty="0"/>
              <a:t> Mölder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A229C-A5B2-B0FE-DB92-4A3A7AA6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6" y="474809"/>
            <a:ext cx="9223964" cy="1539485"/>
          </a:xfrm>
        </p:spPr>
        <p:txBody>
          <a:bodyPr/>
          <a:lstStyle/>
          <a:p>
            <a:r>
              <a:rPr lang="et-EE" dirty="0"/>
              <a:t>Kaplani rolli loomine Päästeametisse: eesmärgid, ülesanded ja töötajate hoiakud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43" y="3661374"/>
            <a:ext cx="5996014" cy="1559111"/>
          </a:xfrm>
        </p:spPr>
        <p:txBody>
          <a:bodyPr/>
          <a:lstStyle/>
          <a:p>
            <a:r>
              <a:rPr lang="et-EE" sz="2400" dirty="0"/>
              <a:t>Lõputöö autor: Helena </a:t>
            </a:r>
            <a:r>
              <a:rPr lang="et-EE" sz="2400" dirty="0" err="1"/>
              <a:t>Jaska</a:t>
            </a:r>
            <a:endParaRPr lang="et-EE" sz="2400" dirty="0"/>
          </a:p>
          <a:p>
            <a:r>
              <a:rPr lang="et-EE" sz="2400" dirty="0"/>
              <a:t>Juhendajad: Helen </a:t>
            </a:r>
            <a:r>
              <a:rPr lang="et-EE" sz="2400" dirty="0" err="1"/>
              <a:t>Viilup</a:t>
            </a:r>
            <a:r>
              <a:rPr lang="et-EE" sz="2400" dirty="0"/>
              <a:t>, Stella Polikarpus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83211-AF4E-22BC-822A-4D9A8E06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42" y="527755"/>
            <a:ext cx="9341557" cy="1559111"/>
          </a:xfrm>
        </p:spPr>
        <p:txBody>
          <a:bodyPr/>
          <a:lstStyle/>
          <a:p>
            <a:r>
              <a:rPr lang="et-EE" dirty="0"/>
              <a:t>Saaremaa ja Muhumaa majutusettevõtjate tuleohutusalane teadlikkuse ja valmidus nõuete täitmisel 2021-2023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01" y="3586841"/>
            <a:ext cx="6866870" cy="1559111"/>
          </a:xfrm>
        </p:spPr>
        <p:txBody>
          <a:bodyPr/>
          <a:lstStyle/>
          <a:p>
            <a:r>
              <a:rPr lang="et-EE" sz="2400" dirty="0"/>
              <a:t>Lõputöö autor: Henry </a:t>
            </a:r>
            <a:r>
              <a:rPr lang="et-EE" sz="2400" dirty="0" err="1"/>
              <a:t>Noah</a:t>
            </a:r>
            <a:r>
              <a:rPr lang="et-EE" sz="2400" dirty="0"/>
              <a:t> Mägi</a:t>
            </a:r>
          </a:p>
          <a:p>
            <a:r>
              <a:rPr lang="et-EE" sz="2400" dirty="0"/>
              <a:t>Juhendajad: Aleksandra Mäesepp, Maria Vahter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01BB0-696E-90A5-99A4-D422563C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644" y="2642616"/>
            <a:ext cx="5918355" cy="42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26" y="469698"/>
            <a:ext cx="8200917" cy="1983216"/>
          </a:xfrm>
        </p:spPr>
        <p:txBody>
          <a:bodyPr/>
          <a:lstStyle/>
          <a:p>
            <a:r>
              <a:rPr lang="et-EE" dirty="0"/>
              <a:t>Kahlamispükstega madalas vees kalastamisel kaasnevad ohud ja võimalikud ennetusmeetmed</a:t>
            </a:r>
            <a:br>
              <a:rPr lang="en-GB" dirty="0"/>
            </a:b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26" y="3569086"/>
            <a:ext cx="5210974" cy="1559111"/>
          </a:xfrm>
        </p:spPr>
        <p:txBody>
          <a:bodyPr/>
          <a:lstStyle/>
          <a:p>
            <a:r>
              <a:rPr lang="et-EE" sz="2400" dirty="0"/>
              <a:t>Lõputöö autor: Johanna Nõukas</a:t>
            </a:r>
          </a:p>
          <a:p>
            <a:r>
              <a:rPr lang="et-EE" sz="2400" dirty="0"/>
              <a:t>Juhendajad: Häli Allas, Silvia Tänav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F1A0B-7272-9936-1755-E79E0C8E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13" y="484212"/>
            <a:ext cx="9341557" cy="1559111"/>
          </a:xfrm>
        </p:spPr>
        <p:txBody>
          <a:bodyPr/>
          <a:lstStyle/>
          <a:p>
            <a:r>
              <a:rPr lang="et-EE" dirty="0"/>
              <a:t>Suitsusukeldumise järgse saasteärastuse rakendamine Päästeametis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13" y="3697227"/>
            <a:ext cx="5937957" cy="1559111"/>
          </a:xfrm>
        </p:spPr>
        <p:txBody>
          <a:bodyPr/>
          <a:lstStyle/>
          <a:p>
            <a:r>
              <a:rPr lang="et-EE" sz="2400" dirty="0"/>
              <a:t>Lõputöö autor: Kaur Teder</a:t>
            </a:r>
          </a:p>
          <a:p>
            <a:r>
              <a:rPr lang="et-EE" sz="2400" dirty="0"/>
              <a:t>Juhendaja: Kady Danilas, Madis Klaassen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E4501-B90B-C459-F2F2-B46133AE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1" y="484212"/>
            <a:ext cx="9341557" cy="1559111"/>
          </a:xfrm>
        </p:spPr>
        <p:txBody>
          <a:bodyPr/>
          <a:lstStyle/>
          <a:p>
            <a:r>
              <a:rPr lang="et-EE" dirty="0"/>
              <a:t>Tallinna avalike varjumiskohtade </a:t>
            </a:r>
            <a:r>
              <a:rPr lang="et-EE" dirty="0" err="1"/>
              <a:t>leitavus</a:t>
            </a:r>
            <a:r>
              <a:rPr lang="et-EE" dirty="0"/>
              <a:t> ja ligipääsetavus sõjalise ohu korral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1" y="3643469"/>
            <a:ext cx="5261344" cy="1559111"/>
          </a:xfrm>
        </p:spPr>
        <p:txBody>
          <a:bodyPr/>
          <a:lstStyle/>
          <a:p>
            <a:r>
              <a:rPr lang="et-EE" sz="2400" dirty="0"/>
              <a:t>Lõputöö autor: Kristjan Sõrg</a:t>
            </a:r>
          </a:p>
          <a:p>
            <a:r>
              <a:rPr lang="et-EE" sz="2400" dirty="0"/>
              <a:t>Juhendajad: Martin </a:t>
            </a:r>
            <a:r>
              <a:rPr lang="et-EE" sz="2400" dirty="0" err="1"/>
              <a:t>Lambing</a:t>
            </a:r>
            <a:endParaRPr lang="et-EE" sz="2400" dirty="0"/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BA955-AD9B-506E-4F7F-5DA0E8EE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1" y="344308"/>
            <a:ext cx="8744858" cy="2099049"/>
          </a:xfrm>
        </p:spPr>
        <p:txBody>
          <a:bodyPr/>
          <a:lstStyle/>
          <a:p>
            <a:r>
              <a:rPr lang="et-EE" dirty="0"/>
              <a:t>Päästetöö valveteenistujate vaimse tervise edendamine kriitiliste sündmuste järgselt ja </a:t>
            </a:r>
            <a:r>
              <a:rPr lang="et-EE" dirty="0" err="1"/>
              <a:t>stigmatiseerimise</a:t>
            </a:r>
            <a:r>
              <a:rPr lang="et-EE" dirty="0"/>
              <a:t> vähendamine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1" y="3635088"/>
            <a:ext cx="6001658" cy="1559111"/>
          </a:xfrm>
        </p:spPr>
        <p:txBody>
          <a:bodyPr/>
          <a:lstStyle/>
          <a:p>
            <a:r>
              <a:rPr lang="et-EE" sz="2400" dirty="0"/>
              <a:t>Lõputöö autor: Rudolf Kopti</a:t>
            </a:r>
          </a:p>
          <a:p>
            <a:r>
              <a:rPr lang="et-EE" sz="2400" dirty="0"/>
              <a:t>Juhendajad: Regina Kaasik, Janno Pajupuu</a:t>
            </a:r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4346F-6999-413E-0371-A32E75D6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3" y="358822"/>
            <a:ext cx="8875487" cy="2427921"/>
          </a:xfrm>
        </p:spPr>
        <p:txBody>
          <a:bodyPr/>
          <a:lstStyle/>
          <a:p>
            <a:r>
              <a:rPr lang="et-EE" dirty="0"/>
              <a:t>Majapidamises kasutatavate akuseadmete ja akude hoiustamise, laadimise ning kasutamise tuleohutus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3" y="3648236"/>
            <a:ext cx="5219852" cy="1559111"/>
          </a:xfrm>
        </p:spPr>
        <p:txBody>
          <a:bodyPr/>
          <a:lstStyle/>
          <a:p>
            <a:r>
              <a:rPr lang="et-EE" sz="2400" dirty="0"/>
              <a:t>Lõputöö autor: Sandra Danilson</a:t>
            </a:r>
          </a:p>
          <a:p>
            <a:r>
              <a:rPr lang="et-EE" sz="2400" dirty="0"/>
              <a:t>Juhendajad: Pavel Ivanov, </a:t>
            </a:r>
            <a:r>
              <a:rPr lang="et-EE" sz="2400" dirty="0" err="1"/>
              <a:t>Helari</a:t>
            </a:r>
            <a:r>
              <a:rPr lang="et-EE" sz="2400" dirty="0"/>
              <a:t> </a:t>
            </a:r>
            <a:r>
              <a:rPr lang="et-EE" sz="2400" dirty="0" err="1"/>
              <a:t>Viiart</a:t>
            </a:r>
            <a:endParaRPr lang="et-EE" sz="2400" dirty="0"/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6F103-599A-B514-B933-422CD884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D93-345A-8EE5-6EEF-8D2090D9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1" y="639989"/>
            <a:ext cx="8628743" cy="2262868"/>
          </a:xfrm>
        </p:spPr>
        <p:txBody>
          <a:bodyPr/>
          <a:lstStyle/>
          <a:p>
            <a:r>
              <a:rPr lang="et-EE" dirty="0"/>
              <a:t>Ehitus- ja kasutuslubade peamised keeldumiste põhjused Põhja päästekeskuse näitel</a:t>
            </a:r>
            <a:br>
              <a:rPr lang="en-GB" dirty="0"/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A0A-0A52-4235-9293-32ADDE2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1" y="3798060"/>
            <a:ext cx="5219852" cy="1559111"/>
          </a:xfrm>
        </p:spPr>
        <p:txBody>
          <a:bodyPr/>
          <a:lstStyle/>
          <a:p>
            <a:r>
              <a:rPr lang="et-EE" sz="2400" dirty="0"/>
              <a:t>Lõputöö autor: Urmo </a:t>
            </a:r>
            <a:r>
              <a:rPr lang="et-EE" sz="2400" dirty="0" err="1"/>
              <a:t>Lipand</a:t>
            </a:r>
            <a:endParaRPr lang="et-EE" sz="2400" dirty="0"/>
          </a:p>
          <a:p>
            <a:r>
              <a:rPr lang="et-EE" sz="2400" dirty="0"/>
              <a:t>Juhendajad: Riina </a:t>
            </a:r>
            <a:r>
              <a:rPr lang="et-EE" sz="2400" dirty="0" err="1"/>
              <a:t>Kroonberg</a:t>
            </a:r>
            <a:endParaRPr lang="et-EE" sz="2400" dirty="0"/>
          </a:p>
          <a:p>
            <a:r>
              <a:rPr lang="et-EE" sz="2400" dirty="0"/>
              <a:t>Link tööle Digiriiulis </a:t>
            </a:r>
            <a:r>
              <a:rPr lang="et-EE" sz="2400" dirty="0">
                <a:hlinkClick r:id="rId2"/>
              </a:rPr>
              <a:t>SIIN</a:t>
            </a:r>
            <a:endParaRPr lang="et-EE" sz="2400" dirty="0"/>
          </a:p>
          <a:p>
            <a:endParaRPr lang="et-EE" sz="1400" dirty="0"/>
          </a:p>
          <a:p>
            <a:endParaRPr lang="et-EE" sz="1400" dirty="0"/>
          </a:p>
          <a:p>
            <a:endParaRPr lang="et-EE" sz="1400" dirty="0"/>
          </a:p>
          <a:p>
            <a:endParaRPr lang="en-EE" sz="1400" dirty="0"/>
          </a:p>
          <a:p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65B78-4CBD-2DD4-9D6D-5C3BBB4C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6" y="2542032"/>
            <a:ext cx="6059574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A87B-C4B3-4CB2-9A75-DD2C718A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EF45591B-D91B-4EC4-9F70-FC8ABF7E88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DB341-67ED-4900-875F-012E70E85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9C3AE-58D5-4F13-948E-162C7F1055E5}"/>
              </a:ext>
            </a:extLst>
          </p:cNvPr>
          <p:cNvSpPr txBox="1"/>
          <p:nvPr/>
        </p:nvSpPr>
        <p:spPr>
          <a:xfrm>
            <a:off x="673932" y="4160259"/>
            <a:ext cx="1042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Tule tutvu Sisekaitseakadeemia teiste lõputööde ja väljaannetega meie </a:t>
            </a:r>
            <a:r>
              <a:rPr lang="et-EE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DIGIRIIULIS</a:t>
            </a:r>
            <a:endParaRPr lang="et-EE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3160-1957-4A4E-4699-1FF25A5F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Päevakava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D2B5B2A-F951-D4D9-8596-F993543211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0531311"/>
              </p:ext>
            </p:extLst>
          </p:nvPr>
        </p:nvGraphicFramePr>
        <p:xfrm>
          <a:off x="885600" y="1263600"/>
          <a:ext cx="8924227" cy="46571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0934">
                  <a:extLst>
                    <a:ext uri="{9D8B030D-6E8A-4147-A177-3AD203B41FA5}">
                      <a16:colId xmlns:a16="http://schemas.microsoft.com/office/drawing/2014/main" val="3674087559"/>
                    </a:ext>
                  </a:extLst>
                </a:gridCol>
                <a:gridCol w="7513293">
                  <a:extLst>
                    <a:ext uri="{9D8B030D-6E8A-4147-A177-3AD203B41FA5}">
                      <a16:colId xmlns:a16="http://schemas.microsoft.com/office/drawing/2014/main" val="2988301848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11.10-11.20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Sirutuspaus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94752783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11.20-11.35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EUMA -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kriisireguleerimise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õppekavade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ühtlustamiseks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Euroopas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Tauno Suurkivi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905196749"/>
                  </a:ext>
                </a:extLst>
              </a:tr>
              <a:tr h="619594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11.35-11.50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Sisekaitseakadeemia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kriisireguleerimise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elanikkonnakaitse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uuringute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koolituste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kompetentsikeskus</a:t>
                      </a:r>
                      <a:endParaRPr lang="et-EE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Tauno Suurkivi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93557571"/>
                  </a:ext>
                </a:extLst>
              </a:tr>
              <a:tr h="635097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11.50-12.05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posterettekanded</a:t>
                      </a:r>
                      <a:endParaRPr lang="et-EE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Reet Kasepalu</a:t>
                      </a:r>
                      <a:endParaRPr lang="fi-FI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90269263"/>
                  </a:ext>
                </a:extLst>
              </a:tr>
              <a:tr h="424341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12.05-12.20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Doktoritöö tutvustus „Koolitajate roll </a:t>
                      </a:r>
                      <a:r>
                        <a:rPr lang="et-EE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visiõppe</a:t>
                      </a:r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disainimisel ja rakendamisel pääste organisatsioonides“</a:t>
                      </a:r>
                    </a:p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Stella Polikarpus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11798513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12.20-12.25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Teema kokkuvõte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11443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12.25-13.25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Lõuna</a:t>
                      </a:r>
                      <a:endParaRPr lang="et-E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27348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7B46E-642D-49F1-2AD5-D2A017CA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00" y="1592725"/>
            <a:ext cx="7648800" cy="3162129"/>
          </a:xfrm>
        </p:spPr>
        <p:txBody>
          <a:bodyPr/>
          <a:lstStyle/>
          <a:p>
            <a:r>
              <a:rPr lang="et-EE" sz="4000" b="0" dirty="0">
                <a:latin typeface="Arial" panose="020B0604020202020204" pitchFamily="34" charset="0"/>
                <a:cs typeface="Arial" panose="020B0604020202020204" pitchFamily="34" charset="0"/>
              </a:rPr>
              <a:t>Kutse</a:t>
            </a:r>
            <a:br>
              <a:rPr lang="et-E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4000" dirty="0">
                <a:latin typeface="Arial" panose="020B0604020202020204" pitchFamily="34" charset="0"/>
                <a:cs typeface="Arial" panose="020B0604020202020204" pitchFamily="34" charset="0"/>
              </a:rPr>
              <a:t>tuleohutuse konverentsile 2024</a:t>
            </a:r>
            <a:br>
              <a:rPr lang="et-E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t-E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t-E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200" b="0" dirty="0">
                <a:latin typeface="Arial" panose="020B0604020202020204" pitchFamily="34" charset="0"/>
                <a:cs typeface="Arial" panose="020B0604020202020204" pitchFamily="34" charset="0"/>
              </a:rPr>
              <a:t>14. november 2024</a:t>
            </a:r>
            <a:endParaRPr lang="et-EE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DB6535A-63E5-7B78-6C42-8BCF0236E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Lisainformatsioon oktoobrikuu jooksul</a:t>
            </a:r>
          </a:p>
        </p:txBody>
      </p:sp>
    </p:spTree>
    <p:extLst>
      <p:ext uri="{BB962C8B-B14F-4D97-AF65-F5344CB8AC3E}">
        <p14:creationId xmlns:p14="http://schemas.microsoft.com/office/powerpoint/2010/main" val="2412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3160-1957-4A4E-4699-1FF25A5F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Päevakava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D2B5B2A-F951-D4D9-8596-F993543211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6329807"/>
              </p:ext>
            </p:extLst>
          </p:nvPr>
        </p:nvGraphicFramePr>
        <p:xfrm>
          <a:off x="885600" y="1554083"/>
          <a:ext cx="8924227" cy="350599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0934">
                  <a:extLst>
                    <a:ext uri="{9D8B030D-6E8A-4147-A177-3AD203B41FA5}">
                      <a16:colId xmlns:a16="http://schemas.microsoft.com/office/drawing/2014/main" val="3674087559"/>
                    </a:ext>
                  </a:extLst>
                </a:gridCol>
                <a:gridCol w="7513293">
                  <a:extLst>
                    <a:ext uri="{9D8B030D-6E8A-4147-A177-3AD203B41FA5}">
                      <a16:colId xmlns:a16="http://schemas.microsoft.com/office/drawing/2014/main" val="2988301848"/>
                    </a:ext>
                  </a:extLst>
                </a:gridCol>
              </a:tblGrid>
              <a:tr h="674773">
                <a:tc gridSpan="2"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LÕPUTÖÖ JUHENDAMINE</a:t>
                      </a: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94752783"/>
                  </a:ext>
                </a:extLst>
              </a:tr>
              <a:tr h="674773">
                <a:tc>
                  <a:txBody>
                    <a:bodyPr/>
                    <a:lstStyle/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13.25-13.40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Lõputöö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metoodika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juhendaja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kirjutaja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koostöö</a:t>
                      </a:r>
                      <a:endParaRPr lang="et-EE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 Valk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905196749"/>
                  </a:ext>
                </a:extLst>
              </a:tr>
              <a:tr h="674773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13.40-13.55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Kirjutamislaagrid</a:t>
                      </a:r>
                    </a:p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Reet Kasepalu, Ülle Mäe, Eleri Aitman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93557571"/>
                  </a:ext>
                </a:extLst>
              </a:tr>
              <a:tr h="674773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13.55-14.30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Lõputöö juhendajate paneeldiskussioon - kogemused, õppijate toetamise protsess, edukas kirjutamine</a:t>
                      </a:r>
                    </a:p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Häli Allas, Martin Lambing, Riina Kroonberg, Sirli Seegar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90269263"/>
                  </a:ext>
                </a:extLst>
              </a:tr>
              <a:tr h="552841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</a:t>
                      </a:r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Sirutuspaus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92797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9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3160-1957-4A4E-4699-1FF25A5F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Päevakava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D2B5B2A-F951-D4D9-8596-F993543211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191661"/>
              </p:ext>
            </p:extLst>
          </p:nvPr>
        </p:nvGraphicFramePr>
        <p:xfrm>
          <a:off x="885600" y="1405490"/>
          <a:ext cx="8924227" cy="443905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0934">
                  <a:extLst>
                    <a:ext uri="{9D8B030D-6E8A-4147-A177-3AD203B41FA5}">
                      <a16:colId xmlns:a16="http://schemas.microsoft.com/office/drawing/2014/main" val="3674087559"/>
                    </a:ext>
                  </a:extLst>
                </a:gridCol>
                <a:gridCol w="7513293">
                  <a:extLst>
                    <a:ext uri="{9D8B030D-6E8A-4147-A177-3AD203B41FA5}">
                      <a16:colId xmlns:a16="http://schemas.microsoft.com/office/drawing/2014/main" val="2988301848"/>
                    </a:ext>
                  </a:extLst>
                </a:gridCol>
              </a:tblGrid>
              <a:tr h="674773">
                <a:tc gridSpan="2"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LÕPUTÖÖ KIRJUTAMINE</a:t>
                      </a:r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94752783"/>
                  </a:ext>
                </a:extLst>
              </a:tr>
              <a:tr h="426454">
                <a:tc>
                  <a:txBody>
                    <a:bodyPr/>
                    <a:lstStyle/>
                    <a:p>
                      <a:pPr fontAlgn="ctr"/>
                      <a:r>
                        <a:rPr lang="et-EE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13.45-14.50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Enn Valgu, Riina </a:t>
                      </a:r>
                      <a:r>
                        <a:rPr lang="et-EE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Kroonbergi</a:t>
                      </a:r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 Mirjam Vindi kogemuslugu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905196749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14.50-14.55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Aleksandr </a:t>
                      </a:r>
                      <a:r>
                        <a:rPr lang="et-EE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Šadrini</a:t>
                      </a:r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kogemuslugu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935575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14.55-15.00</a:t>
                      </a:r>
                      <a:endParaRPr lang="et-E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Johanna Nõukase kogemuslugu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902692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15.00-15.05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Urmo </a:t>
                      </a:r>
                      <a:r>
                        <a:rPr lang="et-EE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Lipandi</a:t>
                      </a:r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kogemuslugu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927970836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15.05-15.10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Eliis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Roosmaa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kogemuslugu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175613354"/>
                  </a:ext>
                </a:extLst>
              </a:tr>
              <a:tr h="401232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15.10-15.15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Rudolf Kopti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kogemuslugu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47435231"/>
                  </a:ext>
                </a:extLst>
              </a:tr>
              <a:tr h="594106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15.15-15.25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Lõputöö</a:t>
                      </a:r>
                      <a:r>
                        <a:rPr lang="fi-FI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teemade </a:t>
                      </a:r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tutvustus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ctr"/>
                      <a:r>
                        <a:rPr lang="fi-FI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Ülle Mäe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661774728"/>
                  </a:ext>
                </a:extLst>
              </a:tr>
              <a:tr h="312680">
                <a:tc>
                  <a:txBody>
                    <a:bodyPr/>
                    <a:lstStyle/>
                    <a:p>
                      <a:pPr fontAlgn="ctr"/>
                      <a:r>
                        <a:rPr lang="et-E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15.25-15.30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Kokkuvõte</a:t>
                      </a:r>
                      <a:endParaRPr lang="fi-FI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55564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7C8312-5C72-46AD-9DAA-1F4736ED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62" y="2803073"/>
            <a:ext cx="5031049" cy="1461826"/>
          </a:xfrm>
        </p:spPr>
        <p:txBody>
          <a:bodyPr/>
          <a:lstStyle/>
          <a:p>
            <a:r>
              <a:rPr lang="et-EE" dirty="0"/>
              <a:t>Aastal 2023/2024 ilmunud raamatud ja artiklid</a:t>
            </a:r>
            <a:endParaRPr lang="en-EE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0F3ED43-2A4B-4292-11F6-457CCDD986C9}"/>
              </a:ext>
            </a:extLst>
          </p:cNvPr>
          <p:cNvSpPr/>
          <p:nvPr/>
        </p:nvSpPr>
        <p:spPr>
          <a:xfrm>
            <a:off x="5363912" y="-2526"/>
            <a:ext cx="6835904" cy="1970751"/>
          </a:xfrm>
          <a:custGeom>
            <a:avLst/>
            <a:gdLst>
              <a:gd name="connsiteX0" fmla="*/ 0 w 2193566"/>
              <a:gd name="connsiteY0" fmla="*/ 1324800 h 1324800"/>
              <a:gd name="connsiteX1" fmla="*/ 0 w 2193566"/>
              <a:gd name="connsiteY1" fmla="*/ 0 h 1324800"/>
              <a:gd name="connsiteX2" fmla="*/ 2193566 w 2193566"/>
              <a:gd name="connsiteY2" fmla="*/ 1324800 h 1324800"/>
              <a:gd name="connsiteX3" fmla="*/ 0 w 2193566"/>
              <a:gd name="connsiteY3" fmla="*/ 1324800 h 1324800"/>
              <a:gd name="connsiteX0" fmla="*/ 0 w 4157784"/>
              <a:gd name="connsiteY0" fmla="*/ 1918769 h 1918769"/>
              <a:gd name="connsiteX1" fmla="*/ 4157784 w 4157784"/>
              <a:gd name="connsiteY1" fmla="*/ 0 h 1918769"/>
              <a:gd name="connsiteX2" fmla="*/ 2193566 w 4157784"/>
              <a:gd name="connsiteY2" fmla="*/ 1918769 h 1918769"/>
              <a:gd name="connsiteX3" fmla="*/ 0 w 4157784"/>
              <a:gd name="connsiteY3" fmla="*/ 1918769 h 1918769"/>
              <a:gd name="connsiteX0" fmla="*/ 0 w 10985873"/>
              <a:gd name="connsiteY0" fmla="*/ 1918769 h 1918769"/>
              <a:gd name="connsiteX1" fmla="*/ 4157784 w 10985873"/>
              <a:gd name="connsiteY1" fmla="*/ 0 h 1918769"/>
              <a:gd name="connsiteX2" fmla="*/ 10985873 w 10985873"/>
              <a:gd name="connsiteY2" fmla="*/ 11815 h 1918769"/>
              <a:gd name="connsiteX3" fmla="*/ 0 w 10985873"/>
              <a:gd name="connsiteY3" fmla="*/ 1918769 h 1918769"/>
              <a:gd name="connsiteX0" fmla="*/ 4915877 w 6828089"/>
              <a:gd name="connsiteY0" fmla="*/ 1965662 h 1965662"/>
              <a:gd name="connsiteX1" fmla="*/ 0 w 6828089"/>
              <a:gd name="connsiteY1" fmla="*/ 0 h 1965662"/>
              <a:gd name="connsiteX2" fmla="*/ 6828089 w 6828089"/>
              <a:gd name="connsiteY2" fmla="*/ 11815 h 1965662"/>
              <a:gd name="connsiteX3" fmla="*/ 4915877 w 6828089"/>
              <a:gd name="connsiteY3" fmla="*/ 1965662 h 1965662"/>
              <a:gd name="connsiteX0" fmla="*/ 4915877 w 6835904"/>
              <a:gd name="connsiteY0" fmla="*/ 1965662 h 1965662"/>
              <a:gd name="connsiteX1" fmla="*/ 0 w 6835904"/>
              <a:gd name="connsiteY1" fmla="*/ 0 h 1965662"/>
              <a:gd name="connsiteX2" fmla="*/ 6835904 w 6835904"/>
              <a:gd name="connsiteY2" fmla="*/ 4005 h 1965662"/>
              <a:gd name="connsiteX3" fmla="*/ 4915877 w 6835904"/>
              <a:gd name="connsiteY3" fmla="*/ 1965662 h 1965662"/>
              <a:gd name="connsiteX0" fmla="*/ 4915877 w 6835904"/>
              <a:gd name="connsiteY0" fmla="*/ 1969467 h 1969467"/>
              <a:gd name="connsiteX1" fmla="*/ 0 w 6835904"/>
              <a:gd name="connsiteY1" fmla="*/ 3805 h 1969467"/>
              <a:gd name="connsiteX2" fmla="*/ 6835904 w 6835904"/>
              <a:gd name="connsiteY2" fmla="*/ 0 h 1969467"/>
              <a:gd name="connsiteX3" fmla="*/ 4915877 w 6835904"/>
              <a:gd name="connsiteY3" fmla="*/ 1969467 h 1969467"/>
              <a:gd name="connsiteX0" fmla="*/ 4884615 w 6835904"/>
              <a:gd name="connsiteY0" fmla="*/ 1969467 h 1969467"/>
              <a:gd name="connsiteX1" fmla="*/ 0 w 6835904"/>
              <a:gd name="connsiteY1" fmla="*/ 3805 h 1969467"/>
              <a:gd name="connsiteX2" fmla="*/ 6835904 w 6835904"/>
              <a:gd name="connsiteY2" fmla="*/ 0 h 1969467"/>
              <a:gd name="connsiteX3" fmla="*/ 4884615 w 6835904"/>
              <a:gd name="connsiteY3" fmla="*/ 1969467 h 19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904" h="1969467">
                <a:moveTo>
                  <a:pt x="4884615" y="1969467"/>
                </a:moveTo>
                <a:lnTo>
                  <a:pt x="0" y="3805"/>
                </a:lnTo>
                <a:lnTo>
                  <a:pt x="6835904" y="0"/>
                </a:lnTo>
                <a:lnTo>
                  <a:pt x="4884615" y="1969467"/>
                </a:lnTo>
                <a:close/>
              </a:path>
            </a:pathLst>
          </a:custGeom>
          <a:solidFill>
            <a:srgbClr val="64CCC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20AF6-E903-DB98-9187-1FD62C84E4B5}"/>
              </a:ext>
            </a:extLst>
          </p:cNvPr>
          <p:cNvSpPr/>
          <p:nvPr/>
        </p:nvSpPr>
        <p:spPr>
          <a:xfrm>
            <a:off x="5329060" y="1967174"/>
            <a:ext cx="6862940" cy="4889543"/>
          </a:xfrm>
          <a:custGeom>
            <a:avLst/>
            <a:gdLst>
              <a:gd name="connsiteX0" fmla="*/ 0 w 4877833"/>
              <a:gd name="connsiteY0" fmla="*/ 0 h 4880678"/>
              <a:gd name="connsiteX1" fmla="*/ 4877833 w 4877833"/>
              <a:gd name="connsiteY1" fmla="*/ 0 h 4880678"/>
              <a:gd name="connsiteX2" fmla="*/ 4877833 w 4877833"/>
              <a:gd name="connsiteY2" fmla="*/ 4880678 h 4880678"/>
              <a:gd name="connsiteX3" fmla="*/ 0 w 4877833"/>
              <a:gd name="connsiteY3" fmla="*/ 4880678 h 4880678"/>
              <a:gd name="connsiteX4" fmla="*/ 0 w 4877833"/>
              <a:gd name="connsiteY4" fmla="*/ 0 h 4880678"/>
              <a:gd name="connsiteX0" fmla="*/ 1985107 w 6862940"/>
              <a:gd name="connsiteY0" fmla="*/ 0 h 4880678"/>
              <a:gd name="connsiteX1" fmla="*/ 6862940 w 6862940"/>
              <a:gd name="connsiteY1" fmla="*/ 0 h 4880678"/>
              <a:gd name="connsiteX2" fmla="*/ 6862940 w 6862940"/>
              <a:gd name="connsiteY2" fmla="*/ 4880678 h 4880678"/>
              <a:gd name="connsiteX3" fmla="*/ 0 w 6862940"/>
              <a:gd name="connsiteY3" fmla="*/ 4880678 h 4880678"/>
              <a:gd name="connsiteX4" fmla="*/ 1985107 w 6862940"/>
              <a:gd name="connsiteY4" fmla="*/ 0 h 488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940" h="4880678">
                <a:moveTo>
                  <a:pt x="1985107" y="0"/>
                </a:moveTo>
                <a:lnTo>
                  <a:pt x="6862940" y="0"/>
                </a:lnTo>
                <a:lnTo>
                  <a:pt x="6862940" y="4880678"/>
                </a:lnTo>
                <a:lnTo>
                  <a:pt x="0" y="4880678"/>
                </a:lnTo>
                <a:lnTo>
                  <a:pt x="1985107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836C9E00-BFE9-5824-84BB-411299CB5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112" y="439156"/>
            <a:ext cx="1229733" cy="125656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4B3D07-A39B-8DA2-319F-79EE03F47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73" y="5901645"/>
            <a:ext cx="2667005" cy="1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428086-00B3-40B4-BA44-278B2A792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2680" y="4620542"/>
            <a:ext cx="3768062" cy="1786087"/>
          </a:xfrm>
        </p:spPr>
        <p:txBody>
          <a:bodyPr/>
          <a:lstStyle/>
          <a:p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Link </a:t>
            </a:r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  <a:hlinkClick r:id="rId2"/>
              </a:rPr>
              <a:t>SIIN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73A14-0AE7-2FE2-ACA1-B906480B0762}"/>
              </a:ext>
            </a:extLst>
          </p:cNvPr>
          <p:cNvSpPr/>
          <p:nvPr/>
        </p:nvSpPr>
        <p:spPr>
          <a:xfrm>
            <a:off x="8763001" y="0"/>
            <a:ext cx="3428999" cy="1974881"/>
          </a:xfrm>
          <a:custGeom>
            <a:avLst/>
            <a:gdLst>
              <a:gd name="connsiteX0" fmla="*/ 0 w 1607343"/>
              <a:gd name="connsiteY0" fmla="*/ 0 h 1324800"/>
              <a:gd name="connsiteX1" fmla="*/ 1607343 w 1607343"/>
              <a:gd name="connsiteY1" fmla="*/ 0 h 1324800"/>
              <a:gd name="connsiteX2" fmla="*/ 1607343 w 1607343"/>
              <a:gd name="connsiteY2" fmla="*/ 1324800 h 1324800"/>
              <a:gd name="connsiteX3" fmla="*/ 0 w 1607343"/>
              <a:gd name="connsiteY3" fmla="*/ 1324800 h 1324800"/>
              <a:gd name="connsiteX4" fmla="*/ 0 w 1607343"/>
              <a:gd name="connsiteY4" fmla="*/ 0 h 1324800"/>
              <a:gd name="connsiteX0" fmla="*/ 0 w 3428999"/>
              <a:gd name="connsiteY0" fmla="*/ 7144 h 1324800"/>
              <a:gd name="connsiteX1" fmla="*/ 3428999 w 3428999"/>
              <a:gd name="connsiteY1" fmla="*/ 0 h 1324800"/>
              <a:gd name="connsiteX2" fmla="*/ 3428999 w 3428999"/>
              <a:gd name="connsiteY2" fmla="*/ 1324800 h 1324800"/>
              <a:gd name="connsiteX3" fmla="*/ 1821656 w 3428999"/>
              <a:gd name="connsiteY3" fmla="*/ 1324800 h 1324800"/>
              <a:gd name="connsiteX4" fmla="*/ 0 w 3428999"/>
              <a:gd name="connsiteY4" fmla="*/ 7144 h 1324800"/>
              <a:gd name="connsiteX0" fmla="*/ 0 w 3428999"/>
              <a:gd name="connsiteY0" fmla="*/ 7144 h 1974881"/>
              <a:gd name="connsiteX1" fmla="*/ 3428999 w 3428999"/>
              <a:gd name="connsiteY1" fmla="*/ 0 h 1974881"/>
              <a:gd name="connsiteX2" fmla="*/ 3428999 w 3428999"/>
              <a:gd name="connsiteY2" fmla="*/ 1324800 h 1974881"/>
              <a:gd name="connsiteX3" fmla="*/ 1478756 w 3428999"/>
              <a:gd name="connsiteY3" fmla="*/ 1974881 h 1974881"/>
              <a:gd name="connsiteX4" fmla="*/ 0 w 3428999"/>
              <a:gd name="connsiteY4" fmla="*/ 7144 h 1974881"/>
              <a:gd name="connsiteX0" fmla="*/ 0 w 3428999"/>
              <a:gd name="connsiteY0" fmla="*/ 7144 h 1974881"/>
              <a:gd name="connsiteX1" fmla="*/ 3428999 w 3428999"/>
              <a:gd name="connsiteY1" fmla="*/ 0 h 1974881"/>
              <a:gd name="connsiteX2" fmla="*/ 3428999 w 3428999"/>
              <a:gd name="connsiteY2" fmla="*/ 1974881 h 1974881"/>
              <a:gd name="connsiteX3" fmla="*/ 1478756 w 3428999"/>
              <a:gd name="connsiteY3" fmla="*/ 1974881 h 1974881"/>
              <a:gd name="connsiteX4" fmla="*/ 0 w 3428999"/>
              <a:gd name="connsiteY4" fmla="*/ 7144 h 19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99" h="1974881">
                <a:moveTo>
                  <a:pt x="0" y="7144"/>
                </a:moveTo>
                <a:lnTo>
                  <a:pt x="3428999" y="0"/>
                </a:lnTo>
                <a:lnTo>
                  <a:pt x="3428999" y="1974881"/>
                </a:lnTo>
                <a:lnTo>
                  <a:pt x="1478756" y="1974881"/>
                </a:lnTo>
                <a:lnTo>
                  <a:pt x="0" y="71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11943483-704E-B3F5-7C9B-452476604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453" y="451371"/>
            <a:ext cx="1229733" cy="1256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9059DE-D081-09E8-0C77-7494B9FD7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00" y="5819697"/>
            <a:ext cx="2664183" cy="2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A190E-0796-9067-AA93-0A00AD74F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" y="283745"/>
            <a:ext cx="8849214" cy="358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120D3-FC3B-A592-CD87-9CC59977A355}"/>
              </a:ext>
            </a:extLst>
          </p:cNvPr>
          <p:cNvSpPr txBox="1"/>
          <p:nvPr/>
        </p:nvSpPr>
        <p:spPr>
          <a:xfrm>
            <a:off x="589444" y="4532086"/>
            <a:ext cx="656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Artikkel </a:t>
            </a: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„Kas Väike-Maarja õppeväljak on arenemas Euroopa parimaks?“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Jaanis Otsla ja Kady Danilas</a:t>
            </a:r>
          </a:p>
        </p:txBody>
      </p:sp>
    </p:spTree>
    <p:extLst>
      <p:ext uri="{BB962C8B-B14F-4D97-AF65-F5344CB8AC3E}">
        <p14:creationId xmlns:p14="http://schemas.microsoft.com/office/powerpoint/2010/main" val="3654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C2E694-84C1-BFC6-769E-0BF9BD877B96}"/>
              </a:ext>
            </a:extLst>
          </p:cNvPr>
          <p:cNvSpPr>
            <a:spLocks noGrp="1"/>
          </p:cNvSpPr>
          <p:nvPr/>
        </p:nvSpPr>
        <p:spPr>
          <a:xfrm>
            <a:off x="6877377" y="4458708"/>
            <a:ext cx="4759199" cy="959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Link </a:t>
            </a:r>
            <a:r>
              <a:rPr lang="et-EE" sz="2800" b="1" dirty="0">
                <a:latin typeface="Arial Black" panose="020B0604020202020204" pitchFamily="34" charset="0"/>
                <a:cs typeface="Arial Black" panose="020B0604020202020204" pitchFamily="34" charset="0"/>
                <a:hlinkClick r:id="rId2"/>
              </a:rPr>
              <a:t>SIIN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6677D-C3B3-64F7-9F3F-DF9B325A1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4" y="0"/>
            <a:ext cx="4844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2AC67-0042-D0E6-4C5B-0161704E3D10}"/>
              </a:ext>
            </a:extLst>
          </p:cNvPr>
          <p:cNvSpPr txBox="1"/>
          <p:nvPr/>
        </p:nvSpPr>
        <p:spPr>
          <a:xfrm>
            <a:off x="7044972" y="4487288"/>
            <a:ext cx="276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Link </a:t>
            </a:r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SIIN</a:t>
            </a:r>
            <a:r>
              <a:rPr lang="et-EE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A28A9-D37E-4D37-FC17-FAFC2703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0" y="0"/>
            <a:ext cx="480383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04938-0A2D-24BD-2AB1-23FB644D8210}"/>
              </a:ext>
            </a:extLst>
          </p:cNvPr>
          <p:cNvSpPr txBox="1"/>
          <p:nvPr/>
        </p:nvSpPr>
        <p:spPr>
          <a:xfrm>
            <a:off x="5814587" y="2828835"/>
            <a:ext cx="656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Artikkel </a:t>
            </a:r>
            <a:r>
              <a:rPr lang="et-EE" sz="2400" b="1" dirty="0">
                <a:latin typeface="Arial" panose="020B0604020202020204" pitchFamily="34" charset="0"/>
                <a:cs typeface="Arial" panose="020B0604020202020204" pitchFamily="34" charset="0"/>
              </a:rPr>
              <a:t>„Liitreaalsuse kasutamine väljaõppes: pääste tulevik?“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Stella Polikarpus, Tarmo Terep, Kärt Reitel</a:t>
            </a:r>
          </a:p>
        </p:txBody>
      </p:sp>
    </p:spTree>
    <p:extLst>
      <p:ext uri="{BB962C8B-B14F-4D97-AF65-F5344CB8AC3E}">
        <p14:creationId xmlns:p14="http://schemas.microsoft.com/office/powerpoint/2010/main" val="9445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KA">
      <a:dk1>
        <a:srgbClr val="000000"/>
      </a:dk1>
      <a:lt1>
        <a:srgbClr val="FFFFFF"/>
      </a:lt1>
      <a:dk2>
        <a:srgbClr val="002F6C"/>
      </a:dk2>
      <a:lt2>
        <a:srgbClr val="C1C6C8"/>
      </a:lt2>
      <a:accent1>
        <a:srgbClr val="0071CE"/>
      </a:accent1>
      <a:accent2>
        <a:srgbClr val="FDDA24"/>
      </a:accent2>
      <a:accent3>
        <a:srgbClr val="008C95"/>
      </a:accent3>
      <a:accent4>
        <a:srgbClr val="64CCC9"/>
      </a:accent4>
      <a:accent5>
        <a:srgbClr val="D28700"/>
      </a:accent5>
      <a:accent6>
        <a:srgbClr val="C1C6C8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019663B41E564BAFFB98C1C0646208" ma:contentTypeVersion="28" ma:contentTypeDescription="Loo uus dokument" ma:contentTypeScope="" ma:versionID="f7a028ea5808ca28d85bc873e1297d4c">
  <xsd:schema xmlns:xsd="http://www.w3.org/2001/XMLSchema" xmlns:xs="http://www.w3.org/2001/XMLSchema" xmlns:p="http://schemas.microsoft.com/office/2006/metadata/properties" xmlns:ns2="4ce39db7-dd90-41dd-9c1c-4bfec78e77e7" xmlns:ns3="9f8d0820-d985-41b6-b13f-3cd30caf1ce2" xmlns:ns4="6422185f-c49b-4446-b8da-b3bf77d98b33" targetNamespace="http://schemas.microsoft.com/office/2006/metadata/properties" ma:root="true" ma:fieldsID="428b654ed1b119982e5167324b93c475" ns2:_="" ns3:_="" ns4:_="">
    <xsd:import namespace="4ce39db7-dd90-41dd-9c1c-4bfec78e77e7"/>
    <xsd:import namespace="9f8d0820-d985-41b6-b13f-3cd30caf1ce2"/>
    <xsd:import namespace="6422185f-c49b-4446-b8da-b3bf77d98b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39db7-dd90-41dd-9c1c-4bfec78e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Pildisildid" ma:readOnly="false" ma:fieldId="{5cf76f15-5ced-4ddc-b409-7134ff3c332f}" ma:taxonomyMulti="true" ma:sspId="66ad9e67-c355-46a4-bec7-91985684d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0820-d985-41b6-b13f-3cd30caf1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2185f-c49b-4446-b8da-b3bf77d98b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d966812-9b0b-430e-8797-92f258b784ee}" ma:internalName="TaxCatchAll" ma:showField="CatchAllData" ma:web="6422185f-c49b-4446-b8da-b3bf77d98b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22185f-c49b-4446-b8da-b3bf77d98b33" xsi:nil="true"/>
    <lcf76f155ced4ddcb4097134ff3c332f xmlns="4ce39db7-dd90-41dd-9c1c-4bfec78e77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19C07-7EE9-4E38-BBDA-DFF3438FC97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e39db7-dd90-41dd-9c1c-4bfec78e77e7"/>
    <ds:schemaRef ds:uri="9f8d0820-d985-41b6-b13f-3cd30caf1ce2"/>
    <ds:schemaRef ds:uri="6422185f-c49b-4446-b8da-b3bf77d98b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D0BBE-4C1C-484C-AD3B-9D5A3030C5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A5B57-0A8A-4C59-92E3-87AF1F75E96A}">
  <ds:schemaRefs>
    <ds:schemaRef ds:uri="http://schemas.microsoft.com/office/2006/metadata/properties"/>
    <ds:schemaRef ds:uri="http://www.w3.org/2000/xmlns/"/>
    <ds:schemaRef ds:uri="6422185f-c49b-4446-b8da-b3bf77d98b33"/>
    <ds:schemaRef ds:uri="http://www.w3.org/2001/XMLSchema-instance"/>
    <ds:schemaRef ds:uri="4ce39db7-dd90-41dd-9c1c-4bfec78e77e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675</Words>
  <Application>Microsoft Office PowerPoint</Application>
  <PresentationFormat>Widescreen</PresentationFormat>
  <Paragraphs>190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Exo 2 Thin</vt:lpstr>
      <vt:lpstr>Office Theme</vt:lpstr>
      <vt:lpstr>PowerPoint Presentation</vt:lpstr>
      <vt:lpstr>Päevakava</vt:lpstr>
      <vt:lpstr>Päevakava</vt:lpstr>
      <vt:lpstr>Päevakava</vt:lpstr>
      <vt:lpstr>Päevakava</vt:lpstr>
      <vt:lpstr>Aastal 2023/2024 ilmunud raamatud ja artiklid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Valminud on CBRN e-õppemoodul</vt:lpstr>
      <vt:lpstr>Päästekolledži 2024. aasta kevadel kaitstud lõputööd</vt:lpstr>
      <vt:lpstr>Masskannatanutega saasteärastuse personali juhend </vt:lpstr>
      <vt:lpstr>Demineerimistöö käigus tekkinud metallijäätmete käitlemise võimalused</vt:lpstr>
      <vt:lpstr>Virtuaalreaalsuse prillide kasutamine keemiapääste erivõimekuse harjutuste läbiviimiseks Ida päästekeskuse komandode näitel</vt:lpstr>
      <vt:lpstr>Kriitilise isikkoosseisuga valveteenistuse tagamine ja reageerimine elupääste sündmusele </vt:lpstr>
      <vt:lpstr>Päikeseelektrisüsteemide paigaldamisega seonduvad riskid tuleohutuse kontekstis  </vt:lpstr>
      <vt:lpstr>Kaplani rolli loomine Päästeametisse: eesmärgid, ülesanded ja töötajate hoiakud</vt:lpstr>
      <vt:lpstr>Saaremaa ja Muhumaa majutusettevõtjate tuleohutusalane teadlikkuse ja valmidus nõuete täitmisel 2021-2023 </vt:lpstr>
      <vt:lpstr>Kahlamispükstega madalas vees kalastamisel kaasnevad ohud ja võimalikud ennetusmeetmed  </vt:lpstr>
      <vt:lpstr>Suitsusukeldumise järgse saasteärastuse rakendamine Päästeametis </vt:lpstr>
      <vt:lpstr>Tallinna avalike varjumiskohtade leitavus ja ligipääsetavus sõjalise ohu korral </vt:lpstr>
      <vt:lpstr>Päästetöö valveteenistujate vaimse tervise edendamine kriitiliste sündmuste järgselt ja stigmatiseerimise vähendamine </vt:lpstr>
      <vt:lpstr>Majapidamises kasutatavate akuseadmete ja akude hoiustamise, laadimise ning kasutamise tuleohutus </vt:lpstr>
      <vt:lpstr>Ehitus- ja kasutuslubade peamised keeldumiste põhjused Põhja päästekeskuse näitel </vt:lpstr>
      <vt:lpstr>PowerPoint Presentation</vt:lpstr>
      <vt:lpstr>Kutse tuleohutuse konverentsile 2024   14. november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Maret Põldre</dc:creator>
  <cp:lastModifiedBy>Regina Kaasik</cp:lastModifiedBy>
  <cp:revision>61</cp:revision>
  <dcterms:created xsi:type="dcterms:W3CDTF">2022-05-31T10:18:50Z</dcterms:created>
  <dcterms:modified xsi:type="dcterms:W3CDTF">2024-10-01T10:48:28Z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0x0101007B019663B41E564BAFFB98C1C0646208</vt:lpwstr>
  </property>
  <property fmtid="{D5CDD505-2E9C-101B-9397-08002B2CF9AE}" pid="3" name="MediaServiceImageTags">
    <vt:lpwstr/>
  </property>
</Properties>
</file>